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9"/>
  </p:notesMasterIdLst>
  <p:sldIdLst>
    <p:sldId id="256" r:id="rId3"/>
    <p:sldId id="257" r:id="rId4"/>
    <p:sldId id="311" r:id="rId5"/>
    <p:sldId id="312" r:id="rId6"/>
    <p:sldId id="313" r:id="rId7"/>
    <p:sldId id="315" r:id="rId8"/>
    <p:sldId id="314" r:id="rId9"/>
    <p:sldId id="258" r:id="rId10"/>
    <p:sldId id="261" r:id="rId11"/>
    <p:sldId id="263" r:id="rId12"/>
    <p:sldId id="265" r:id="rId13"/>
    <p:sldId id="316" r:id="rId14"/>
    <p:sldId id="317" r:id="rId15"/>
    <p:sldId id="318" r:id="rId16"/>
    <p:sldId id="319" r:id="rId17"/>
    <p:sldId id="320" r:id="rId18"/>
    <p:sldId id="321" r:id="rId19"/>
    <p:sldId id="266" r:id="rId20"/>
    <p:sldId id="267" r:id="rId21"/>
    <p:sldId id="322" r:id="rId22"/>
    <p:sldId id="268" r:id="rId23"/>
    <p:sldId id="323" r:id="rId24"/>
    <p:sldId id="324" r:id="rId25"/>
    <p:sldId id="271" r:id="rId26"/>
    <p:sldId id="275" r:id="rId27"/>
    <p:sldId id="325" r:id="rId28"/>
    <p:sldId id="326" r:id="rId29"/>
    <p:sldId id="328" r:id="rId30"/>
    <p:sldId id="329" r:id="rId31"/>
    <p:sldId id="330" r:id="rId32"/>
    <p:sldId id="331" r:id="rId33"/>
    <p:sldId id="332" r:id="rId34"/>
    <p:sldId id="333" r:id="rId35"/>
    <p:sldId id="334" r:id="rId36"/>
    <p:sldId id="279" r:id="rId37"/>
    <p:sldId id="290" r:id="rId38"/>
  </p:sldIdLst>
  <p:sldSz cx="9144000" cy="5143500" type="screen16x9"/>
  <p:notesSz cx="6858000" cy="9144000"/>
  <p:embeddedFontLst>
    <p:embeddedFont>
      <p:font typeface="Bahnschrift Light" panose="020B0502040204020203" pitchFamily="34" charset="0"/>
      <p:regular r:id="rId40"/>
    </p:embeddedFont>
    <p:embeddedFont>
      <p:font typeface="Bahnschrift SemiLight" panose="020B0502040204020203" pitchFamily="34" charset="0"/>
      <p:regular r:id="rId41"/>
    </p:embeddedFont>
    <p:embeddedFont>
      <p:font typeface="Calibri" panose="020F0502020204030204" pitchFamily="34" charset="0"/>
      <p:regular r:id="rId42"/>
      <p:bold r:id="rId43"/>
      <p:italic r:id="rId44"/>
      <p:boldItalic r:id="rId45"/>
    </p:embeddedFont>
    <p:embeddedFont>
      <p:font typeface="Corbel Light" panose="020B0303020204020204" pitchFamily="34" charset="0"/>
      <p:regular r:id="rId46"/>
      <p:italic r:id="rId47"/>
    </p:embeddedFont>
    <p:embeddedFont>
      <p:font typeface="DM Sans" panose="020B060402020202020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Viga"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908" userDrawn="1">
          <p15:clr>
            <a:srgbClr val="9AA0A6"/>
          </p15:clr>
        </p15:guide>
        <p15:guide id="5" orient="horz" pos="2664">
          <p15:clr>
            <a:srgbClr val="9AA0A6"/>
          </p15:clr>
        </p15:guide>
        <p15:guide id="6" orient="horz" pos="2008"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úc Vũ" initials="PV" lastIdx="1" clrIdx="0">
    <p:extLst>
      <p:ext uri="{19B8F6BF-5375-455C-9EA6-DF929625EA0E}">
        <p15:presenceInfo xmlns:p15="http://schemas.microsoft.com/office/powerpoint/2012/main" userId="0d239e92d9b133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1C51"/>
    <a:srgbClr val="8BE3FF"/>
    <a:srgbClr val="ACFFD9"/>
    <a:srgbClr val="92BCC8"/>
    <a:srgbClr val="E7E7E9"/>
    <a:srgbClr val="9577A6"/>
    <a:srgbClr val="F8F8FA"/>
    <a:srgbClr val="FEFEFE"/>
    <a:srgbClr val="FF725E"/>
    <a:srgbClr val="FF9D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900091-D334-4699-B114-82BDE2E7F88C}">
  <a:tblStyle styleId="{1F900091-D334-4699-B114-82BDE2E7F8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5196" autoAdjust="0"/>
  </p:normalViewPr>
  <p:slideViewPr>
    <p:cSldViewPr snapToGrid="0">
      <p:cViewPr varScale="1">
        <p:scale>
          <a:sx n="103" d="100"/>
          <a:sy n="103" d="100"/>
        </p:scale>
        <p:origin x="58" y="77"/>
      </p:cViewPr>
      <p:guideLst>
        <p:guide orient="horz" pos="461"/>
        <p:guide pos="2880"/>
        <p:guide pos="456"/>
        <p:guide orient="horz" pos="1908"/>
        <p:guide orient="horz" pos="2664"/>
        <p:guide orient="horz" pos="20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úc Vũ" userId="0d239e92d9b13386" providerId="LiveId" clId="{1D38F7B7-120F-452F-BBA3-0BEB44D08FED}"/>
    <pc:docChg chg="undo redo custSel addSld delSld modSld addSection delSection">
      <pc:chgData name="Phúc Vũ" userId="0d239e92d9b13386" providerId="LiveId" clId="{1D38F7B7-120F-452F-BBA3-0BEB44D08FED}" dt="2022-02-21T15:27:25.619" v="4322" actId="33935"/>
      <pc:docMkLst>
        <pc:docMk/>
      </pc:docMkLst>
      <pc:sldChg chg="addSp delSp modSp mod modAnim">
        <pc:chgData name="Phúc Vũ" userId="0d239e92d9b13386" providerId="LiveId" clId="{1D38F7B7-120F-452F-BBA3-0BEB44D08FED}" dt="2022-02-21T04:33:55.710" v="2938" actId="14100"/>
        <pc:sldMkLst>
          <pc:docMk/>
          <pc:sldMk cId="0" sldId="258"/>
        </pc:sldMkLst>
        <pc:spChg chg="add del mod">
          <ac:chgData name="Phúc Vũ" userId="0d239e92d9b13386" providerId="LiveId" clId="{1D38F7B7-120F-452F-BBA3-0BEB44D08FED}" dt="2022-02-20T05:51:29.550" v="13" actId="478"/>
          <ac:spMkLst>
            <pc:docMk/>
            <pc:sldMk cId="0" sldId="258"/>
            <ac:spMk id="3" creationId="{AC56422F-14E0-4993-8A9F-E007A0161BF7}"/>
          </ac:spMkLst>
        </pc:spChg>
        <pc:spChg chg="add del mod">
          <ac:chgData name="Phúc Vũ" userId="0d239e92d9b13386" providerId="LiveId" clId="{1D38F7B7-120F-452F-BBA3-0BEB44D08FED}" dt="2022-02-20T05:51:32.870" v="15" actId="478"/>
          <ac:spMkLst>
            <pc:docMk/>
            <pc:sldMk cId="0" sldId="258"/>
            <ac:spMk id="5" creationId="{571B4B7E-D382-4293-ACDE-F7FEAAF2F23F}"/>
          </ac:spMkLst>
        </pc:spChg>
        <pc:spChg chg="add del mod">
          <ac:chgData name="Phúc Vũ" userId="0d239e92d9b13386" providerId="LiveId" clId="{1D38F7B7-120F-452F-BBA3-0BEB44D08FED}" dt="2022-02-20T05:51:36.383" v="17" actId="478"/>
          <ac:spMkLst>
            <pc:docMk/>
            <pc:sldMk cId="0" sldId="258"/>
            <ac:spMk id="7" creationId="{63C6ACBA-3C34-4DD1-97C9-0CCC129BEE86}"/>
          </ac:spMkLst>
        </pc:spChg>
        <pc:spChg chg="add mod modVis">
          <ac:chgData name="Phúc Vũ" userId="0d239e92d9b13386" providerId="LiveId" clId="{1D38F7B7-120F-452F-BBA3-0BEB44D08FED}" dt="2022-02-21T04:33:47.005" v="2936" actId="1038"/>
          <ac:spMkLst>
            <pc:docMk/>
            <pc:sldMk cId="0" sldId="258"/>
            <ac:spMk id="12" creationId="{B455873B-8DDD-4AA2-9235-D6A61AAF9B63}"/>
          </ac:spMkLst>
        </pc:spChg>
        <pc:spChg chg="add mod modVis">
          <ac:chgData name="Phúc Vũ" userId="0d239e92d9b13386" providerId="LiveId" clId="{1D38F7B7-120F-452F-BBA3-0BEB44D08FED}" dt="2022-02-21T04:33:47.005" v="2936" actId="1038"/>
          <ac:spMkLst>
            <pc:docMk/>
            <pc:sldMk cId="0" sldId="258"/>
            <ac:spMk id="24" creationId="{F86B8E56-76FF-48C9-828A-2ADA9D52A46D}"/>
          </ac:spMkLst>
        </pc:spChg>
        <pc:spChg chg="add mod">
          <ac:chgData name="Phúc Vũ" userId="0d239e92d9b13386" providerId="LiveId" clId="{1D38F7B7-120F-452F-BBA3-0BEB44D08FED}" dt="2022-02-21T04:33:47.005" v="2936" actId="1038"/>
          <ac:spMkLst>
            <pc:docMk/>
            <pc:sldMk cId="0" sldId="258"/>
            <ac:spMk id="25" creationId="{311B0152-5674-4073-9B24-A5D3AA921CFD}"/>
          </ac:spMkLst>
        </pc:spChg>
        <pc:spChg chg="mod">
          <ac:chgData name="Phúc Vũ" userId="0d239e92d9b13386" providerId="LiveId" clId="{1D38F7B7-120F-452F-BBA3-0BEB44D08FED}" dt="2022-02-21T04:33:47.005" v="2936" actId="1038"/>
          <ac:spMkLst>
            <pc:docMk/>
            <pc:sldMk cId="0" sldId="258"/>
            <ac:spMk id="302" creationId="{00000000-0000-0000-0000-000000000000}"/>
          </ac:spMkLst>
        </pc:spChg>
        <pc:spChg chg="mod">
          <ac:chgData name="Phúc Vũ" userId="0d239e92d9b13386" providerId="LiveId" clId="{1D38F7B7-120F-452F-BBA3-0BEB44D08FED}" dt="2022-02-21T04:33:47.005" v="2936" actId="1038"/>
          <ac:spMkLst>
            <pc:docMk/>
            <pc:sldMk cId="0" sldId="258"/>
            <ac:spMk id="304" creationId="{00000000-0000-0000-0000-000000000000}"/>
          </ac:spMkLst>
        </pc:spChg>
        <pc:spChg chg="del">
          <ac:chgData name="Phúc Vũ" userId="0d239e92d9b13386" providerId="LiveId" clId="{1D38F7B7-120F-452F-BBA3-0BEB44D08FED}" dt="2022-02-20T05:51:27.558" v="12" actId="478"/>
          <ac:spMkLst>
            <pc:docMk/>
            <pc:sldMk cId="0" sldId="258"/>
            <ac:spMk id="305" creationId="{00000000-0000-0000-0000-000000000000}"/>
          </ac:spMkLst>
        </pc:spChg>
        <pc:spChg chg="mod">
          <ac:chgData name="Phúc Vũ" userId="0d239e92d9b13386" providerId="LiveId" clId="{1D38F7B7-120F-452F-BBA3-0BEB44D08FED}" dt="2022-02-21T04:33:47.005" v="2936" actId="1038"/>
          <ac:spMkLst>
            <pc:docMk/>
            <pc:sldMk cId="0" sldId="258"/>
            <ac:spMk id="306" creationId="{00000000-0000-0000-0000-000000000000}"/>
          </ac:spMkLst>
        </pc:spChg>
        <pc:spChg chg="del">
          <ac:chgData name="Phúc Vũ" userId="0d239e92d9b13386" providerId="LiveId" clId="{1D38F7B7-120F-452F-BBA3-0BEB44D08FED}" dt="2022-02-20T05:51:31.618" v="14" actId="478"/>
          <ac:spMkLst>
            <pc:docMk/>
            <pc:sldMk cId="0" sldId="258"/>
            <ac:spMk id="307" creationId="{00000000-0000-0000-0000-000000000000}"/>
          </ac:spMkLst>
        </pc:spChg>
        <pc:spChg chg="mod">
          <ac:chgData name="Phúc Vũ" userId="0d239e92d9b13386" providerId="LiveId" clId="{1D38F7B7-120F-452F-BBA3-0BEB44D08FED}" dt="2022-02-21T04:33:47.005" v="2936" actId="1038"/>
          <ac:spMkLst>
            <pc:docMk/>
            <pc:sldMk cId="0" sldId="258"/>
            <ac:spMk id="308" creationId="{00000000-0000-0000-0000-000000000000}"/>
          </ac:spMkLst>
        </pc:spChg>
        <pc:spChg chg="del">
          <ac:chgData name="Phúc Vũ" userId="0d239e92d9b13386" providerId="LiveId" clId="{1D38F7B7-120F-452F-BBA3-0BEB44D08FED}" dt="2022-02-20T05:51:34.463" v="16" actId="478"/>
          <ac:spMkLst>
            <pc:docMk/>
            <pc:sldMk cId="0" sldId="258"/>
            <ac:spMk id="309" creationId="{00000000-0000-0000-0000-000000000000}"/>
          </ac:spMkLst>
        </pc:spChg>
        <pc:spChg chg="mod">
          <ac:chgData name="Phúc Vũ" userId="0d239e92d9b13386" providerId="LiveId" clId="{1D38F7B7-120F-452F-BBA3-0BEB44D08FED}" dt="2022-02-21T04:33:47.005" v="2936" actId="1038"/>
          <ac:spMkLst>
            <pc:docMk/>
            <pc:sldMk cId="0" sldId="258"/>
            <ac:spMk id="310" creationId="{00000000-0000-0000-0000-000000000000}"/>
          </ac:spMkLst>
        </pc:spChg>
        <pc:spChg chg="mod">
          <ac:chgData name="Phúc Vũ" userId="0d239e92d9b13386" providerId="LiveId" clId="{1D38F7B7-120F-452F-BBA3-0BEB44D08FED}" dt="2022-02-21T04:33:47.005" v="2936" actId="1038"/>
          <ac:spMkLst>
            <pc:docMk/>
            <pc:sldMk cId="0" sldId="258"/>
            <ac:spMk id="311" creationId="{00000000-0000-0000-0000-000000000000}"/>
          </ac:spMkLst>
        </pc:spChg>
        <pc:cxnChg chg="mod">
          <ac:chgData name="Phúc Vũ" userId="0d239e92d9b13386" providerId="LiveId" clId="{1D38F7B7-120F-452F-BBA3-0BEB44D08FED}" dt="2022-02-21T04:33:52.054" v="2937" actId="14100"/>
          <ac:cxnSpMkLst>
            <pc:docMk/>
            <pc:sldMk cId="0" sldId="258"/>
            <ac:cxnSpMk id="321" creationId="{00000000-0000-0000-0000-000000000000}"/>
          </ac:cxnSpMkLst>
        </pc:cxnChg>
        <pc:cxnChg chg="mod">
          <ac:chgData name="Phúc Vũ" userId="0d239e92d9b13386" providerId="LiveId" clId="{1D38F7B7-120F-452F-BBA3-0BEB44D08FED}" dt="2022-02-21T04:33:55.710" v="2938" actId="14100"/>
          <ac:cxnSpMkLst>
            <pc:docMk/>
            <pc:sldMk cId="0" sldId="258"/>
            <ac:cxnSpMk id="322" creationId="{00000000-0000-0000-0000-000000000000}"/>
          </ac:cxnSpMkLst>
        </pc:cxnChg>
      </pc:sldChg>
      <pc:sldChg chg="del">
        <pc:chgData name="Phúc Vũ" userId="0d239e92d9b13386" providerId="LiveId" clId="{1D38F7B7-120F-452F-BBA3-0BEB44D08FED}" dt="2022-02-20T05:52:43.998" v="24" actId="47"/>
        <pc:sldMkLst>
          <pc:docMk/>
          <pc:sldMk cId="0" sldId="259"/>
        </pc:sldMkLst>
      </pc:sldChg>
      <pc:sldChg chg="del">
        <pc:chgData name="Phúc Vũ" userId="0d239e92d9b13386" providerId="LiveId" clId="{1D38F7B7-120F-452F-BBA3-0BEB44D08FED}" dt="2022-02-20T05:52:42.158" v="23" actId="47"/>
        <pc:sldMkLst>
          <pc:docMk/>
          <pc:sldMk cId="0" sldId="260"/>
        </pc:sldMkLst>
      </pc:sldChg>
      <pc:sldChg chg="addSp delSp modSp mod">
        <pc:chgData name="Phúc Vũ" userId="0d239e92d9b13386" providerId="LiveId" clId="{1D38F7B7-120F-452F-BBA3-0BEB44D08FED}" dt="2022-02-20T07:05:43.422" v="597" actId="14100"/>
        <pc:sldMkLst>
          <pc:docMk/>
          <pc:sldMk cId="0" sldId="261"/>
        </pc:sldMkLst>
        <pc:spChg chg="add del mod">
          <ac:chgData name="Phúc Vũ" userId="0d239e92d9b13386" providerId="LiveId" clId="{1D38F7B7-120F-452F-BBA3-0BEB44D08FED}" dt="2022-02-20T05:55:22.032" v="66" actId="478"/>
          <ac:spMkLst>
            <pc:docMk/>
            <pc:sldMk cId="0" sldId="261"/>
            <ac:spMk id="3" creationId="{AC2859A1-8D24-483D-AB99-4F7EA244B94C}"/>
          </ac:spMkLst>
        </pc:spChg>
        <pc:spChg chg="mod ord">
          <ac:chgData name="Phúc Vũ" userId="0d239e92d9b13386" providerId="LiveId" clId="{1D38F7B7-120F-452F-BBA3-0BEB44D08FED}" dt="2022-02-20T05:53:07.171" v="44" actId="170"/>
          <ac:spMkLst>
            <pc:docMk/>
            <pc:sldMk cId="0" sldId="261"/>
            <ac:spMk id="528" creationId="{00000000-0000-0000-0000-000000000000}"/>
          </ac:spMkLst>
        </pc:spChg>
        <pc:spChg chg="mod">
          <ac:chgData name="Phúc Vũ" userId="0d239e92d9b13386" providerId="LiveId" clId="{1D38F7B7-120F-452F-BBA3-0BEB44D08FED}" dt="2022-02-20T05:53:22.235" v="64" actId="1038"/>
          <ac:spMkLst>
            <pc:docMk/>
            <pc:sldMk cId="0" sldId="261"/>
            <ac:spMk id="529" creationId="{00000000-0000-0000-0000-000000000000}"/>
          </ac:spMkLst>
        </pc:spChg>
        <pc:spChg chg="del">
          <ac:chgData name="Phúc Vũ" userId="0d239e92d9b13386" providerId="LiveId" clId="{1D38F7B7-120F-452F-BBA3-0BEB44D08FED}" dt="2022-02-20T05:55:19.920" v="65" actId="478"/>
          <ac:spMkLst>
            <pc:docMk/>
            <pc:sldMk cId="0" sldId="261"/>
            <ac:spMk id="605" creationId="{00000000-0000-0000-0000-000000000000}"/>
          </ac:spMkLst>
        </pc:spChg>
        <pc:grpChg chg="del mod">
          <ac:chgData name="Phúc Vũ" userId="0d239e92d9b13386" providerId="LiveId" clId="{1D38F7B7-120F-452F-BBA3-0BEB44D08FED}" dt="2022-02-20T06:07:51.082" v="103" actId="478"/>
          <ac:grpSpMkLst>
            <pc:docMk/>
            <pc:sldMk cId="0" sldId="261"/>
            <ac:grpSpMk id="530" creationId="{00000000-0000-0000-0000-000000000000}"/>
          </ac:grpSpMkLst>
        </pc:grpChg>
        <pc:grpChg chg="del mod">
          <ac:chgData name="Phúc Vũ" userId="0d239e92d9b13386" providerId="LiveId" clId="{1D38F7B7-120F-452F-BBA3-0BEB44D08FED}" dt="2022-02-20T06:07:51.082" v="103" actId="478"/>
          <ac:grpSpMkLst>
            <pc:docMk/>
            <pc:sldMk cId="0" sldId="261"/>
            <ac:grpSpMk id="554" creationId="{00000000-0000-0000-0000-000000000000}"/>
          </ac:grpSpMkLst>
        </pc:grpChg>
        <pc:picChg chg="add del mod">
          <ac:chgData name="Phúc Vũ" userId="0d239e92d9b13386" providerId="LiveId" clId="{1D38F7B7-120F-452F-BBA3-0BEB44D08FED}" dt="2022-02-20T06:08:02.026" v="105" actId="478"/>
          <ac:picMkLst>
            <pc:docMk/>
            <pc:sldMk cId="0" sldId="261"/>
            <ac:picMk id="5" creationId="{E7231A3E-7E4D-4085-A634-52BAF8ECF1E7}"/>
          </ac:picMkLst>
        </pc:picChg>
        <pc:picChg chg="add mod">
          <ac:chgData name="Phúc Vũ" userId="0d239e92d9b13386" providerId="LiveId" clId="{1D38F7B7-120F-452F-BBA3-0BEB44D08FED}" dt="2022-02-20T07:05:43.422" v="597" actId="14100"/>
          <ac:picMkLst>
            <pc:docMk/>
            <pc:sldMk cId="0" sldId="261"/>
            <ac:picMk id="7" creationId="{E17D41B4-C819-4ABD-B188-86782D4BB302}"/>
          </ac:picMkLst>
        </pc:picChg>
      </pc:sldChg>
      <pc:sldChg chg="del">
        <pc:chgData name="Phúc Vũ" userId="0d239e92d9b13386" providerId="LiveId" clId="{1D38F7B7-120F-452F-BBA3-0BEB44D08FED}" dt="2022-02-20T06:00:33.680" v="102" actId="47"/>
        <pc:sldMkLst>
          <pc:docMk/>
          <pc:sldMk cId="0" sldId="262"/>
        </pc:sldMkLst>
      </pc:sldChg>
      <pc:sldChg chg="addSp delSp modSp mod setBg addCm modNotesTx">
        <pc:chgData name="Phúc Vũ" userId="0d239e92d9b13386" providerId="LiveId" clId="{1D38F7B7-120F-452F-BBA3-0BEB44D08FED}" dt="2022-02-21T04:32:57.018" v="2872" actId="2711"/>
        <pc:sldMkLst>
          <pc:docMk/>
          <pc:sldMk cId="0" sldId="263"/>
        </pc:sldMkLst>
        <pc:spChg chg="add del">
          <ac:chgData name="Phúc Vũ" userId="0d239e92d9b13386" providerId="LiveId" clId="{1D38F7B7-120F-452F-BBA3-0BEB44D08FED}" dt="2022-02-20T17:24:48.078" v="2080" actId="478"/>
          <ac:spMkLst>
            <pc:docMk/>
            <pc:sldMk cId="0" sldId="263"/>
            <ac:spMk id="2" creationId="{FD83DE73-9D61-4F80-92F5-6992B347A035}"/>
          </ac:spMkLst>
        </pc:spChg>
        <pc:spChg chg="add del mod">
          <ac:chgData name="Phúc Vũ" userId="0d239e92d9b13386" providerId="LiveId" clId="{1D38F7B7-120F-452F-BBA3-0BEB44D08FED}" dt="2022-02-20T07:15:18.174" v="641" actId="478"/>
          <ac:spMkLst>
            <pc:docMk/>
            <pc:sldMk cId="0" sldId="263"/>
            <ac:spMk id="3" creationId="{0ADEED1F-0A5D-437C-97C4-93BEAAE00FA8}"/>
          </ac:spMkLst>
        </pc:spChg>
        <pc:spChg chg="add del mod">
          <ac:chgData name="Phúc Vũ" userId="0d239e92d9b13386" providerId="LiveId" clId="{1D38F7B7-120F-452F-BBA3-0BEB44D08FED}" dt="2022-02-20T07:15:21.731" v="643" actId="478"/>
          <ac:spMkLst>
            <pc:docMk/>
            <pc:sldMk cId="0" sldId="263"/>
            <ac:spMk id="5" creationId="{662E6CC5-83A5-4573-B18A-9FA4007CA1AF}"/>
          </ac:spMkLst>
        </pc:spChg>
        <pc:spChg chg="add del mod">
          <ac:chgData name="Phúc Vũ" userId="0d239e92d9b13386" providerId="LiveId" clId="{1D38F7B7-120F-452F-BBA3-0BEB44D08FED}" dt="2022-02-20T07:15:24.106" v="645" actId="478"/>
          <ac:spMkLst>
            <pc:docMk/>
            <pc:sldMk cId="0" sldId="263"/>
            <ac:spMk id="7" creationId="{527A0C1C-AF1C-4E83-905C-5363197AD412}"/>
          </ac:spMkLst>
        </pc:spChg>
        <pc:spChg chg="add mod">
          <ac:chgData name="Phúc Vũ" userId="0d239e92d9b13386" providerId="LiveId" clId="{1D38F7B7-120F-452F-BBA3-0BEB44D08FED}" dt="2022-02-20T17:25:16.499" v="2086" actId="164"/>
          <ac:spMkLst>
            <pc:docMk/>
            <pc:sldMk cId="0" sldId="263"/>
            <ac:spMk id="12" creationId="{E7342E87-9B0A-4420-9F26-66BB75E3B70E}"/>
          </ac:spMkLst>
        </pc:spChg>
        <pc:spChg chg="add mod">
          <ac:chgData name="Phúc Vũ" userId="0d239e92d9b13386" providerId="LiveId" clId="{1D38F7B7-120F-452F-BBA3-0BEB44D08FED}" dt="2022-02-20T17:25:16.499" v="2086" actId="164"/>
          <ac:spMkLst>
            <pc:docMk/>
            <pc:sldMk cId="0" sldId="263"/>
            <ac:spMk id="13" creationId="{C2C24BC2-A279-4A62-A5A0-AADC65273965}"/>
          </ac:spMkLst>
        </pc:spChg>
        <pc:spChg chg="mod">
          <ac:chgData name="Phúc Vũ" userId="0d239e92d9b13386" providerId="LiveId" clId="{1D38F7B7-120F-452F-BBA3-0BEB44D08FED}" dt="2022-02-20T07:14:29.886" v="635" actId="20577"/>
          <ac:spMkLst>
            <pc:docMk/>
            <pc:sldMk cId="0" sldId="263"/>
            <ac:spMk id="625" creationId="{00000000-0000-0000-0000-000000000000}"/>
          </ac:spMkLst>
        </pc:spChg>
        <pc:spChg chg="del">
          <ac:chgData name="Phúc Vũ" userId="0d239e92d9b13386" providerId="LiveId" clId="{1D38F7B7-120F-452F-BBA3-0BEB44D08FED}" dt="2022-02-20T07:15:22.928" v="644" actId="478"/>
          <ac:spMkLst>
            <pc:docMk/>
            <pc:sldMk cId="0" sldId="263"/>
            <ac:spMk id="626" creationId="{00000000-0000-0000-0000-000000000000}"/>
          </ac:spMkLst>
        </pc:spChg>
        <pc:spChg chg="del mod">
          <ac:chgData name="Phúc Vũ" userId="0d239e92d9b13386" providerId="LiveId" clId="{1D38F7B7-120F-452F-BBA3-0BEB44D08FED}" dt="2022-02-20T07:15:20.154" v="642" actId="478"/>
          <ac:spMkLst>
            <pc:docMk/>
            <pc:sldMk cId="0" sldId="263"/>
            <ac:spMk id="627" creationId="{00000000-0000-0000-0000-000000000000}"/>
          </ac:spMkLst>
        </pc:spChg>
        <pc:spChg chg="mod">
          <ac:chgData name="Phúc Vũ" userId="0d239e92d9b13386" providerId="LiveId" clId="{1D38F7B7-120F-452F-BBA3-0BEB44D08FED}" dt="2022-02-21T04:32:57.018" v="2872" actId="2711"/>
          <ac:spMkLst>
            <pc:docMk/>
            <pc:sldMk cId="0" sldId="263"/>
            <ac:spMk id="628" creationId="{00000000-0000-0000-0000-000000000000}"/>
          </ac:spMkLst>
        </pc:spChg>
        <pc:spChg chg="del">
          <ac:chgData name="Phúc Vũ" userId="0d239e92d9b13386" providerId="LiveId" clId="{1D38F7B7-120F-452F-BBA3-0BEB44D08FED}" dt="2022-02-20T07:15:15.232" v="640" actId="478"/>
          <ac:spMkLst>
            <pc:docMk/>
            <pc:sldMk cId="0" sldId="263"/>
            <ac:spMk id="629" creationId="{00000000-0000-0000-0000-000000000000}"/>
          </ac:spMkLst>
        </pc:spChg>
        <pc:grpChg chg="add del mod">
          <ac:chgData name="Phúc Vũ" userId="0d239e92d9b13386" providerId="LiveId" clId="{1D38F7B7-120F-452F-BBA3-0BEB44D08FED}" dt="2022-02-20T17:25:35.747" v="2093" actId="21"/>
          <ac:grpSpMkLst>
            <pc:docMk/>
            <pc:sldMk cId="0" sldId="263"/>
            <ac:grpSpMk id="3" creationId="{E587C440-9E99-41C2-A6CE-856053EBFA0E}"/>
          </ac:grpSpMkLst>
        </pc:grpChg>
        <pc:grpChg chg="del">
          <ac:chgData name="Phúc Vũ" userId="0d239e92d9b13386" providerId="LiveId" clId="{1D38F7B7-120F-452F-BBA3-0BEB44D08FED}" dt="2022-02-20T07:15:12.813" v="638" actId="478"/>
          <ac:grpSpMkLst>
            <pc:docMk/>
            <pc:sldMk cId="0" sldId="263"/>
            <ac:grpSpMk id="630" creationId="{00000000-0000-0000-0000-000000000000}"/>
          </ac:grpSpMkLst>
        </pc:grpChg>
        <pc:grpChg chg="del">
          <ac:chgData name="Phúc Vũ" userId="0d239e92d9b13386" providerId="LiveId" clId="{1D38F7B7-120F-452F-BBA3-0BEB44D08FED}" dt="2022-02-20T07:15:12.235" v="637" actId="478"/>
          <ac:grpSpMkLst>
            <pc:docMk/>
            <pc:sldMk cId="0" sldId="263"/>
            <ac:grpSpMk id="700" creationId="{00000000-0000-0000-0000-000000000000}"/>
          </ac:grpSpMkLst>
        </pc:grpChg>
        <pc:picChg chg="add mod">
          <ac:chgData name="Phúc Vũ" userId="0d239e92d9b13386" providerId="LiveId" clId="{1D38F7B7-120F-452F-BBA3-0BEB44D08FED}" dt="2022-02-20T07:36:17.908" v="722" actId="1035"/>
          <ac:picMkLst>
            <pc:docMk/>
            <pc:sldMk cId="0" sldId="263"/>
            <ac:picMk id="9" creationId="{9B51D959-AB1D-4BE3-BD70-990B8673877F}"/>
          </ac:picMkLst>
        </pc:picChg>
        <pc:picChg chg="add mod">
          <ac:chgData name="Phúc Vũ" userId="0d239e92d9b13386" providerId="LiveId" clId="{1D38F7B7-120F-452F-BBA3-0BEB44D08FED}" dt="2022-02-20T17:25:19.147" v="2088" actId="1076"/>
          <ac:picMkLst>
            <pc:docMk/>
            <pc:sldMk cId="0" sldId="263"/>
            <ac:picMk id="11" creationId="{83BD0EA3-7D06-4ED0-9CB8-4F49309A8525}"/>
          </ac:picMkLst>
        </pc:picChg>
      </pc:sldChg>
      <pc:sldChg chg="del">
        <pc:chgData name="Phúc Vũ" userId="0d239e92d9b13386" providerId="LiveId" clId="{1D38F7B7-120F-452F-BBA3-0BEB44D08FED}" dt="2022-02-20T06:00:30.047" v="101" actId="47"/>
        <pc:sldMkLst>
          <pc:docMk/>
          <pc:sldMk cId="0" sldId="264"/>
        </pc:sldMkLst>
      </pc:sldChg>
      <pc:sldChg chg="addSp delSp modSp mod setBg modNotesTx">
        <pc:chgData name="Phúc Vũ" userId="0d239e92d9b13386" providerId="LiveId" clId="{1D38F7B7-120F-452F-BBA3-0BEB44D08FED}" dt="2022-02-21T04:32:51.324" v="2871" actId="2711"/>
        <pc:sldMkLst>
          <pc:docMk/>
          <pc:sldMk cId="0" sldId="265"/>
        </pc:sldMkLst>
        <pc:spChg chg="add del mod">
          <ac:chgData name="Phúc Vũ" userId="0d239e92d9b13386" providerId="LiveId" clId="{1D38F7B7-120F-452F-BBA3-0BEB44D08FED}" dt="2022-02-20T07:53:24.560" v="743" actId="478"/>
          <ac:spMkLst>
            <pc:docMk/>
            <pc:sldMk cId="0" sldId="265"/>
            <ac:spMk id="3" creationId="{8D0DE312-18A5-4F3A-97AC-7257463A2932}"/>
          </ac:spMkLst>
        </pc:spChg>
        <pc:spChg chg="add del mod">
          <ac:chgData name="Phúc Vũ" userId="0d239e92d9b13386" providerId="LiveId" clId="{1D38F7B7-120F-452F-BBA3-0BEB44D08FED}" dt="2022-02-20T07:53:29.245" v="746" actId="478"/>
          <ac:spMkLst>
            <pc:docMk/>
            <pc:sldMk cId="0" sldId="265"/>
            <ac:spMk id="5" creationId="{9FE496E4-BB97-49A6-93F6-BBF0A4D593C3}"/>
          </ac:spMkLst>
        </pc:spChg>
        <pc:spChg chg="add del mod">
          <ac:chgData name="Phúc Vũ" userId="0d239e92d9b13386" providerId="LiveId" clId="{1D38F7B7-120F-452F-BBA3-0BEB44D08FED}" dt="2022-02-20T07:53:30.234" v="747" actId="478"/>
          <ac:spMkLst>
            <pc:docMk/>
            <pc:sldMk cId="0" sldId="265"/>
            <ac:spMk id="7" creationId="{53359A6A-E838-4CE8-8118-283B8E32A01E}"/>
          </ac:spMkLst>
        </pc:spChg>
        <pc:spChg chg="mod">
          <ac:chgData name="Phúc Vũ" userId="0d239e92d9b13386" providerId="LiveId" clId="{1D38F7B7-120F-452F-BBA3-0BEB44D08FED}" dt="2022-02-20T07:58:30.429" v="753"/>
          <ac:spMkLst>
            <pc:docMk/>
            <pc:sldMk cId="0" sldId="265"/>
            <ac:spMk id="115" creationId="{6EC3DEAB-0FA5-4C70-9DE5-CBBD8B3FD229}"/>
          </ac:spMkLst>
        </pc:spChg>
        <pc:spChg chg="mod">
          <ac:chgData name="Phúc Vũ" userId="0d239e92d9b13386" providerId="LiveId" clId="{1D38F7B7-120F-452F-BBA3-0BEB44D08FED}" dt="2022-02-20T07:58:30.429" v="753"/>
          <ac:spMkLst>
            <pc:docMk/>
            <pc:sldMk cId="0" sldId="265"/>
            <ac:spMk id="116" creationId="{95DBFF7D-7078-4BD2-811D-040F20BA754B}"/>
          </ac:spMkLst>
        </pc:spChg>
        <pc:spChg chg="mod">
          <ac:chgData name="Phúc Vũ" userId="0d239e92d9b13386" providerId="LiveId" clId="{1D38F7B7-120F-452F-BBA3-0BEB44D08FED}" dt="2022-02-20T07:58:30.429" v="753"/>
          <ac:spMkLst>
            <pc:docMk/>
            <pc:sldMk cId="0" sldId="265"/>
            <ac:spMk id="117" creationId="{DF5FD1D3-14E5-4A76-B486-D6A53093392D}"/>
          </ac:spMkLst>
        </pc:spChg>
        <pc:spChg chg="mod">
          <ac:chgData name="Phúc Vũ" userId="0d239e92d9b13386" providerId="LiveId" clId="{1D38F7B7-120F-452F-BBA3-0BEB44D08FED}" dt="2022-02-20T07:58:30.429" v="753"/>
          <ac:spMkLst>
            <pc:docMk/>
            <pc:sldMk cId="0" sldId="265"/>
            <ac:spMk id="118" creationId="{11B43939-DB8E-477A-BE54-E00272C26D9C}"/>
          </ac:spMkLst>
        </pc:spChg>
        <pc:spChg chg="mod">
          <ac:chgData name="Phúc Vũ" userId="0d239e92d9b13386" providerId="LiveId" clId="{1D38F7B7-120F-452F-BBA3-0BEB44D08FED}" dt="2022-02-20T07:58:30.429" v="753"/>
          <ac:spMkLst>
            <pc:docMk/>
            <pc:sldMk cId="0" sldId="265"/>
            <ac:spMk id="119" creationId="{41FDF2DA-EE75-4E16-93C6-91E6F9104FB3}"/>
          </ac:spMkLst>
        </pc:spChg>
        <pc:spChg chg="mod">
          <ac:chgData name="Phúc Vũ" userId="0d239e92d9b13386" providerId="LiveId" clId="{1D38F7B7-120F-452F-BBA3-0BEB44D08FED}" dt="2022-02-20T07:58:30.429" v="753"/>
          <ac:spMkLst>
            <pc:docMk/>
            <pc:sldMk cId="0" sldId="265"/>
            <ac:spMk id="120" creationId="{9ADD11C6-7FD5-4004-AD37-D30CA3E2619A}"/>
          </ac:spMkLst>
        </pc:spChg>
        <pc:spChg chg="mod">
          <ac:chgData name="Phúc Vũ" userId="0d239e92d9b13386" providerId="LiveId" clId="{1D38F7B7-120F-452F-BBA3-0BEB44D08FED}" dt="2022-02-20T07:58:30.429" v="753"/>
          <ac:spMkLst>
            <pc:docMk/>
            <pc:sldMk cId="0" sldId="265"/>
            <ac:spMk id="121" creationId="{0FDDCDE6-25E1-4CF8-BF73-FD211DE4A134}"/>
          </ac:spMkLst>
        </pc:spChg>
        <pc:spChg chg="mod">
          <ac:chgData name="Phúc Vũ" userId="0d239e92d9b13386" providerId="LiveId" clId="{1D38F7B7-120F-452F-BBA3-0BEB44D08FED}" dt="2022-02-20T07:58:30.429" v="753"/>
          <ac:spMkLst>
            <pc:docMk/>
            <pc:sldMk cId="0" sldId="265"/>
            <ac:spMk id="122" creationId="{774E8188-FFDC-42FD-A754-BF82C1D1058C}"/>
          </ac:spMkLst>
        </pc:spChg>
        <pc:spChg chg="mod">
          <ac:chgData name="Phúc Vũ" userId="0d239e92d9b13386" providerId="LiveId" clId="{1D38F7B7-120F-452F-BBA3-0BEB44D08FED}" dt="2022-02-20T07:58:30.429" v="753"/>
          <ac:spMkLst>
            <pc:docMk/>
            <pc:sldMk cId="0" sldId="265"/>
            <ac:spMk id="123" creationId="{9FCC6D98-BF1C-4B65-9E7A-C49891CFDA28}"/>
          </ac:spMkLst>
        </pc:spChg>
        <pc:spChg chg="mod">
          <ac:chgData name="Phúc Vũ" userId="0d239e92d9b13386" providerId="LiveId" clId="{1D38F7B7-120F-452F-BBA3-0BEB44D08FED}" dt="2022-02-20T07:58:30.429" v="753"/>
          <ac:spMkLst>
            <pc:docMk/>
            <pc:sldMk cId="0" sldId="265"/>
            <ac:spMk id="124" creationId="{34EBAA9D-F8C6-4776-8716-FEC321AFB0F1}"/>
          </ac:spMkLst>
        </pc:spChg>
        <pc:spChg chg="mod">
          <ac:chgData name="Phúc Vũ" userId="0d239e92d9b13386" providerId="LiveId" clId="{1D38F7B7-120F-452F-BBA3-0BEB44D08FED}" dt="2022-02-20T07:58:30.429" v="753"/>
          <ac:spMkLst>
            <pc:docMk/>
            <pc:sldMk cId="0" sldId="265"/>
            <ac:spMk id="125" creationId="{44FEB216-2C35-4037-ADD6-FD84FD47A843}"/>
          </ac:spMkLst>
        </pc:spChg>
        <pc:spChg chg="mod">
          <ac:chgData name="Phúc Vũ" userId="0d239e92d9b13386" providerId="LiveId" clId="{1D38F7B7-120F-452F-BBA3-0BEB44D08FED}" dt="2022-02-20T07:58:30.429" v="753"/>
          <ac:spMkLst>
            <pc:docMk/>
            <pc:sldMk cId="0" sldId="265"/>
            <ac:spMk id="126" creationId="{E9FF05EA-CC4C-407F-BEC3-998843A1B3A7}"/>
          </ac:spMkLst>
        </pc:spChg>
        <pc:spChg chg="mod">
          <ac:chgData name="Phúc Vũ" userId="0d239e92d9b13386" providerId="LiveId" clId="{1D38F7B7-120F-452F-BBA3-0BEB44D08FED}" dt="2022-02-20T07:58:30.429" v="753"/>
          <ac:spMkLst>
            <pc:docMk/>
            <pc:sldMk cId="0" sldId="265"/>
            <ac:spMk id="127" creationId="{8C0A4A4F-ED34-4431-A937-4D627BC5EC56}"/>
          </ac:spMkLst>
        </pc:spChg>
        <pc:spChg chg="mod">
          <ac:chgData name="Phúc Vũ" userId="0d239e92d9b13386" providerId="LiveId" clId="{1D38F7B7-120F-452F-BBA3-0BEB44D08FED}" dt="2022-02-20T07:58:30.429" v="753"/>
          <ac:spMkLst>
            <pc:docMk/>
            <pc:sldMk cId="0" sldId="265"/>
            <ac:spMk id="128" creationId="{1B788FFB-776B-413E-AB9F-3D3C7772766E}"/>
          </ac:spMkLst>
        </pc:spChg>
        <pc:spChg chg="mod">
          <ac:chgData name="Phúc Vũ" userId="0d239e92d9b13386" providerId="LiveId" clId="{1D38F7B7-120F-452F-BBA3-0BEB44D08FED}" dt="2022-02-20T07:58:30.429" v="753"/>
          <ac:spMkLst>
            <pc:docMk/>
            <pc:sldMk cId="0" sldId="265"/>
            <ac:spMk id="129" creationId="{0D23E702-D123-49E8-97B8-360F67582D57}"/>
          </ac:spMkLst>
        </pc:spChg>
        <pc:spChg chg="mod">
          <ac:chgData name="Phúc Vũ" userId="0d239e92d9b13386" providerId="LiveId" clId="{1D38F7B7-120F-452F-BBA3-0BEB44D08FED}" dt="2022-02-20T07:58:30.429" v="753"/>
          <ac:spMkLst>
            <pc:docMk/>
            <pc:sldMk cId="0" sldId="265"/>
            <ac:spMk id="130" creationId="{E7003C4F-B86D-4355-988E-B212162E397E}"/>
          </ac:spMkLst>
        </pc:spChg>
        <pc:spChg chg="mod">
          <ac:chgData name="Phúc Vũ" userId="0d239e92d9b13386" providerId="LiveId" clId="{1D38F7B7-120F-452F-BBA3-0BEB44D08FED}" dt="2022-02-20T07:58:30.429" v="753"/>
          <ac:spMkLst>
            <pc:docMk/>
            <pc:sldMk cId="0" sldId="265"/>
            <ac:spMk id="131" creationId="{666147EC-191B-4040-BD14-FE1184E34B3E}"/>
          </ac:spMkLst>
        </pc:spChg>
        <pc:spChg chg="mod">
          <ac:chgData name="Phúc Vũ" userId="0d239e92d9b13386" providerId="LiveId" clId="{1D38F7B7-120F-452F-BBA3-0BEB44D08FED}" dt="2022-02-20T07:58:30.429" v="753"/>
          <ac:spMkLst>
            <pc:docMk/>
            <pc:sldMk cId="0" sldId="265"/>
            <ac:spMk id="132" creationId="{AF8F27ED-BD82-421F-8F39-8F0BAC468F52}"/>
          </ac:spMkLst>
        </pc:spChg>
        <pc:spChg chg="mod">
          <ac:chgData name="Phúc Vũ" userId="0d239e92d9b13386" providerId="LiveId" clId="{1D38F7B7-120F-452F-BBA3-0BEB44D08FED}" dt="2022-02-20T07:58:30.429" v="753"/>
          <ac:spMkLst>
            <pc:docMk/>
            <pc:sldMk cId="0" sldId="265"/>
            <ac:spMk id="133" creationId="{9156A9C1-2099-42D4-B29E-7C4FA744EDD4}"/>
          </ac:spMkLst>
        </pc:spChg>
        <pc:spChg chg="mod">
          <ac:chgData name="Phúc Vũ" userId="0d239e92d9b13386" providerId="LiveId" clId="{1D38F7B7-120F-452F-BBA3-0BEB44D08FED}" dt="2022-02-20T07:58:30.429" v="753"/>
          <ac:spMkLst>
            <pc:docMk/>
            <pc:sldMk cId="0" sldId="265"/>
            <ac:spMk id="134" creationId="{7D807EF9-32F3-4084-92DC-64DB71369D80}"/>
          </ac:spMkLst>
        </pc:spChg>
        <pc:spChg chg="mod">
          <ac:chgData name="Phúc Vũ" userId="0d239e92d9b13386" providerId="LiveId" clId="{1D38F7B7-120F-452F-BBA3-0BEB44D08FED}" dt="2022-02-20T07:58:30.429" v="753"/>
          <ac:spMkLst>
            <pc:docMk/>
            <pc:sldMk cId="0" sldId="265"/>
            <ac:spMk id="135" creationId="{3F0CD795-2021-421E-8C6B-06E09DA66316}"/>
          </ac:spMkLst>
        </pc:spChg>
        <pc:spChg chg="mod">
          <ac:chgData name="Phúc Vũ" userId="0d239e92d9b13386" providerId="LiveId" clId="{1D38F7B7-120F-452F-BBA3-0BEB44D08FED}" dt="2022-02-20T07:58:30.429" v="753"/>
          <ac:spMkLst>
            <pc:docMk/>
            <pc:sldMk cId="0" sldId="265"/>
            <ac:spMk id="136" creationId="{FF537944-885B-43F0-B72A-507DAB9FC808}"/>
          </ac:spMkLst>
        </pc:spChg>
        <pc:spChg chg="mod">
          <ac:chgData name="Phúc Vũ" userId="0d239e92d9b13386" providerId="LiveId" clId="{1D38F7B7-120F-452F-BBA3-0BEB44D08FED}" dt="2022-02-20T07:58:30.429" v="753"/>
          <ac:spMkLst>
            <pc:docMk/>
            <pc:sldMk cId="0" sldId="265"/>
            <ac:spMk id="137" creationId="{D4D3771A-1C87-4FF2-AE03-5D17D357AB7C}"/>
          </ac:spMkLst>
        </pc:spChg>
        <pc:spChg chg="mod">
          <ac:chgData name="Phúc Vũ" userId="0d239e92d9b13386" providerId="LiveId" clId="{1D38F7B7-120F-452F-BBA3-0BEB44D08FED}" dt="2022-02-20T07:58:30.429" v="753"/>
          <ac:spMkLst>
            <pc:docMk/>
            <pc:sldMk cId="0" sldId="265"/>
            <ac:spMk id="138" creationId="{68401F20-EC0F-4830-B76C-0467DCED84AB}"/>
          </ac:spMkLst>
        </pc:spChg>
        <pc:spChg chg="mod">
          <ac:chgData name="Phúc Vũ" userId="0d239e92d9b13386" providerId="LiveId" clId="{1D38F7B7-120F-452F-BBA3-0BEB44D08FED}" dt="2022-02-20T07:58:30.429" v="753"/>
          <ac:spMkLst>
            <pc:docMk/>
            <pc:sldMk cId="0" sldId="265"/>
            <ac:spMk id="139" creationId="{559151D1-6AB1-4475-856D-BB489018BAC5}"/>
          </ac:spMkLst>
        </pc:spChg>
        <pc:spChg chg="mod">
          <ac:chgData name="Phúc Vũ" userId="0d239e92d9b13386" providerId="LiveId" clId="{1D38F7B7-120F-452F-BBA3-0BEB44D08FED}" dt="2022-02-20T07:58:30.429" v="753"/>
          <ac:spMkLst>
            <pc:docMk/>
            <pc:sldMk cId="0" sldId="265"/>
            <ac:spMk id="140" creationId="{94E27B02-0CD6-4FC9-BBED-C880F0641124}"/>
          </ac:spMkLst>
        </pc:spChg>
        <pc:spChg chg="mod">
          <ac:chgData name="Phúc Vũ" userId="0d239e92d9b13386" providerId="LiveId" clId="{1D38F7B7-120F-452F-BBA3-0BEB44D08FED}" dt="2022-02-20T07:58:30.429" v="753"/>
          <ac:spMkLst>
            <pc:docMk/>
            <pc:sldMk cId="0" sldId="265"/>
            <ac:spMk id="141" creationId="{B8AFD00F-2F2F-4F1D-B477-B6C6F7938D9B}"/>
          </ac:spMkLst>
        </pc:spChg>
        <pc:spChg chg="mod">
          <ac:chgData name="Phúc Vũ" userId="0d239e92d9b13386" providerId="LiveId" clId="{1D38F7B7-120F-452F-BBA3-0BEB44D08FED}" dt="2022-02-20T07:58:30.429" v="753"/>
          <ac:spMkLst>
            <pc:docMk/>
            <pc:sldMk cId="0" sldId="265"/>
            <ac:spMk id="142" creationId="{F8AA4616-4446-46E6-B885-23264828A71F}"/>
          </ac:spMkLst>
        </pc:spChg>
        <pc:spChg chg="mod">
          <ac:chgData name="Phúc Vũ" userId="0d239e92d9b13386" providerId="LiveId" clId="{1D38F7B7-120F-452F-BBA3-0BEB44D08FED}" dt="2022-02-20T07:58:30.429" v="753"/>
          <ac:spMkLst>
            <pc:docMk/>
            <pc:sldMk cId="0" sldId="265"/>
            <ac:spMk id="143" creationId="{74AF2C40-0A1D-4B40-8D4C-95FCF434F99E}"/>
          </ac:spMkLst>
        </pc:spChg>
        <pc:spChg chg="mod">
          <ac:chgData name="Phúc Vũ" userId="0d239e92d9b13386" providerId="LiveId" clId="{1D38F7B7-120F-452F-BBA3-0BEB44D08FED}" dt="2022-02-20T07:58:30.429" v="753"/>
          <ac:spMkLst>
            <pc:docMk/>
            <pc:sldMk cId="0" sldId="265"/>
            <ac:spMk id="144" creationId="{CC05E876-307E-4992-B558-2CEF23D7779B}"/>
          </ac:spMkLst>
        </pc:spChg>
        <pc:spChg chg="mod">
          <ac:chgData name="Phúc Vũ" userId="0d239e92d9b13386" providerId="LiveId" clId="{1D38F7B7-120F-452F-BBA3-0BEB44D08FED}" dt="2022-02-20T07:58:30.429" v="753"/>
          <ac:spMkLst>
            <pc:docMk/>
            <pc:sldMk cId="0" sldId="265"/>
            <ac:spMk id="145" creationId="{E01B0CE0-E226-4BF2-86A5-8C932FFB61B2}"/>
          </ac:spMkLst>
        </pc:spChg>
        <pc:spChg chg="mod">
          <ac:chgData name="Phúc Vũ" userId="0d239e92d9b13386" providerId="LiveId" clId="{1D38F7B7-120F-452F-BBA3-0BEB44D08FED}" dt="2022-02-20T07:58:30.429" v="753"/>
          <ac:spMkLst>
            <pc:docMk/>
            <pc:sldMk cId="0" sldId="265"/>
            <ac:spMk id="146" creationId="{1515FBBB-E80E-4FF2-8FAD-AC8DDD2C803E}"/>
          </ac:spMkLst>
        </pc:spChg>
        <pc:spChg chg="mod">
          <ac:chgData name="Phúc Vũ" userId="0d239e92d9b13386" providerId="LiveId" clId="{1D38F7B7-120F-452F-BBA3-0BEB44D08FED}" dt="2022-02-20T07:58:30.429" v="753"/>
          <ac:spMkLst>
            <pc:docMk/>
            <pc:sldMk cId="0" sldId="265"/>
            <ac:spMk id="147" creationId="{6371804F-FE9F-4449-835F-118B1E87FC26}"/>
          </ac:spMkLst>
        </pc:spChg>
        <pc:spChg chg="mod">
          <ac:chgData name="Phúc Vũ" userId="0d239e92d9b13386" providerId="LiveId" clId="{1D38F7B7-120F-452F-BBA3-0BEB44D08FED}" dt="2022-02-20T07:58:30.429" v="753"/>
          <ac:spMkLst>
            <pc:docMk/>
            <pc:sldMk cId="0" sldId="265"/>
            <ac:spMk id="148" creationId="{01F989DB-A355-4681-8A0A-D6E3B174D66F}"/>
          </ac:spMkLst>
        </pc:spChg>
        <pc:spChg chg="mod">
          <ac:chgData name="Phúc Vũ" userId="0d239e92d9b13386" providerId="LiveId" clId="{1D38F7B7-120F-452F-BBA3-0BEB44D08FED}" dt="2022-02-20T07:58:30.429" v="753"/>
          <ac:spMkLst>
            <pc:docMk/>
            <pc:sldMk cId="0" sldId="265"/>
            <ac:spMk id="149" creationId="{A5C5E1C9-9558-463C-A7C1-2A8704998DFF}"/>
          </ac:spMkLst>
        </pc:spChg>
        <pc:spChg chg="mod">
          <ac:chgData name="Phúc Vũ" userId="0d239e92d9b13386" providerId="LiveId" clId="{1D38F7B7-120F-452F-BBA3-0BEB44D08FED}" dt="2022-02-20T07:58:30.429" v="753"/>
          <ac:spMkLst>
            <pc:docMk/>
            <pc:sldMk cId="0" sldId="265"/>
            <ac:spMk id="150" creationId="{B90CC36C-40E0-4589-A86F-17EA2A9E7E5B}"/>
          </ac:spMkLst>
        </pc:spChg>
        <pc:spChg chg="mod">
          <ac:chgData name="Phúc Vũ" userId="0d239e92d9b13386" providerId="LiveId" clId="{1D38F7B7-120F-452F-BBA3-0BEB44D08FED}" dt="2022-02-20T07:58:30.429" v="753"/>
          <ac:spMkLst>
            <pc:docMk/>
            <pc:sldMk cId="0" sldId="265"/>
            <ac:spMk id="151" creationId="{D6C21533-29B7-4C26-AA0A-8E7275E29AF0}"/>
          </ac:spMkLst>
        </pc:spChg>
        <pc:spChg chg="mod">
          <ac:chgData name="Phúc Vũ" userId="0d239e92d9b13386" providerId="LiveId" clId="{1D38F7B7-120F-452F-BBA3-0BEB44D08FED}" dt="2022-02-20T07:58:30.429" v="753"/>
          <ac:spMkLst>
            <pc:docMk/>
            <pc:sldMk cId="0" sldId="265"/>
            <ac:spMk id="152" creationId="{5A2A7A97-4196-4201-84B2-BD612F7F3445}"/>
          </ac:spMkLst>
        </pc:spChg>
        <pc:spChg chg="mod">
          <ac:chgData name="Phúc Vũ" userId="0d239e92d9b13386" providerId="LiveId" clId="{1D38F7B7-120F-452F-BBA3-0BEB44D08FED}" dt="2022-02-20T07:58:30.429" v="753"/>
          <ac:spMkLst>
            <pc:docMk/>
            <pc:sldMk cId="0" sldId="265"/>
            <ac:spMk id="153" creationId="{0AF12405-D152-4025-98CE-24DDA9717627}"/>
          </ac:spMkLst>
        </pc:spChg>
        <pc:spChg chg="mod">
          <ac:chgData name="Phúc Vũ" userId="0d239e92d9b13386" providerId="LiveId" clId="{1D38F7B7-120F-452F-BBA3-0BEB44D08FED}" dt="2022-02-20T07:58:30.429" v="753"/>
          <ac:spMkLst>
            <pc:docMk/>
            <pc:sldMk cId="0" sldId="265"/>
            <ac:spMk id="154" creationId="{4D6082A2-0649-4F0F-AEE8-E5DE33F43E89}"/>
          </ac:spMkLst>
        </pc:spChg>
        <pc:spChg chg="mod">
          <ac:chgData name="Phúc Vũ" userId="0d239e92d9b13386" providerId="LiveId" clId="{1D38F7B7-120F-452F-BBA3-0BEB44D08FED}" dt="2022-02-20T07:58:30.429" v="753"/>
          <ac:spMkLst>
            <pc:docMk/>
            <pc:sldMk cId="0" sldId="265"/>
            <ac:spMk id="155" creationId="{C5554C2C-A256-496D-B982-1E0C208B4516}"/>
          </ac:spMkLst>
        </pc:spChg>
        <pc:spChg chg="mod">
          <ac:chgData name="Phúc Vũ" userId="0d239e92d9b13386" providerId="LiveId" clId="{1D38F7B7-120F-452F-BBA3-0BEB44D08FED}" dt="2022-02-20T07:58:30.429" v="753"/>
          <ac:spMkLst>
            <pc:docMk/>
            <pc:sldMk cId="0" sldId="265"/>
            <ac:spMk id="156" creationId="{0050D27C-A9B4-4AF4-8D82-268AF7F905AD}"/>
          </ac:spMkLst>
        </pc:spChg>
        <pc:spChg chg="mod">
          <ac:chgData name="Phúc Vũ" userId="0d239e92d9b13386" providerId="LiveId" clId="{1D38F7B7-120F-452F-BBA3-0BEB44D08FED}" dt="2022-02-20T07:58:30.429" v="753"/>
          <ac:spMkLst>
            <pc:docMk/>
            <pc:sldMk cId="0" sldId="265"/>
            <ac:spMk id="157" creationId="{C9E668B5-994C-4EF2-8E6A-8ABCE318AFD6}"/>
          </ac:spMkLst>
        </pc:spChg>
        <pc:spChg chg="mod">
          <ac:chgData name="Phúc Vũ" userId="0d239e92d9b13386" providerId="LiveId" clId="{1D38F7B7-120F-452F-BBA3-0BEB44D08FED}" dt="2022-02-20T07:58:30.429" v="753"/>
          <ac:spMkLst>
            <pc:docMk/>
            <pc:sldMk cId="0" sldId="265"/>
            <ac:spMk id="158" creationId="{7925D939-1BDB-4099-B6E0-C29B48DC5FE4}"/>
          </ac:spMkLst>
        </pc:spChg>
        <pc:spChg chg="mod">
          <ac:chgData name="Phúc Vũ" userId="0d239e92d9b13386" providerId="LiveId" clId="{1D38F7B7-120F-452F-BBA3-0BEB44D08FED}" dt="2022-02-20T07:58:30.429" v="753"/>
          <ac:spMkLst>
            <pc:docMk/>
            <pc:sldMk cId="0" sldId="265"/>
            <ac:spMk id="159" creationId="{4A5E5331-620A-479D-9D37-1787084DA4B4}"/>
          </ac:spMkLst>
        </pc:spChg>
        <pc:spChg chg="mod">
          <ac:chgData name="Phúc Vũ" userId="0d239e92d9b13386" providerId="LiveId" clId="{1D38F7B7-120F-452F-BBA3-0BEB44D08FED}" dt="2022-02-20T07:58:30.429" v="753"/>
          <ac:spMkLst>
            <pc:docMk/>
            <pc:sldMk cId="0" sldId="265"/>
            <ac:spMk id="160" creationId="{EFB14E1A-CE43-4D7F-9249-2C1EC782CF00}"/>
          </ac:spMkLst>
        </pc:spChg>
        <pc:spChg chg="mod">
          <ac:chgData name="Phúc Vũ" userId="0d239e92d9b13386" providerId="LiveId" clId="{1D38F7B7-120F-452F-BBA3-0BEB44D08FED}" dt="2022-02-20T07:58:30.429" v="753"/>
          <ac:spMkLst>
            <pc:docMk/>
            <pc:sldMk cId="0" sldId="265"/>
            <ac:spMk id="161" creationId="{607AA695-7131-46E3-8CA4-7D925DB5B97F}"/>
          </ac:spMkLst>
        </pc:spChg>
        <pc:spChg chg="mod">
          <ac:chgData name="Phúc Vũ" userId="0d239e92d9b13386" providerId="LiveId" clId="{1D38F7B7-120F-452F-BBA3-0BEB44D08FED}" dt="2022-02-20T07:58:30.429" v="753"/>
          <ac:spMkLst>
            <pc:docMk/>
            <pc:sldMk cId="0" sldId="265"/>
            <ac:spMk id="162" creationId="{CA839D9E-DC2B-47ED-AFA9-ECD242FC3706}"/>
          </ac:spMkLst>
        </pc:spChg>
        <pc:spChg chg="mod">
          <ac:chgData name="Phúc Vũ" userId="0d239e92d9b13386" providerId="LiveId" clId="{1D38F7B7-120F-452F-BBA3-0BEB44D08FED}" dt="2022-02-20T07:58:30.429" v="753"/>
          <ac:spMkLst>
            <pc:docMk/>
            <pc:sldMk cId="0" sldId="265"/>
            <ac:spMk id="163" creationId="{ECBD1495-4AD8-4B1E-9F0B-D87459E5EFBD}"/>
          </ac:spMkLst>
        </pc:spChg>
        <pc:spChg chg="mod">
          <ac:chgData name="Phúc Vũ" userId="0d239e92d9b13386" providerId="LiveId" clId="{1D38F7B7-120F-452F-BBA3-0BEB44D08FED}" dt="2022-02-20T07:58:30.429" v="753"/>
          <ac:spMkLst>
            <pc:docMk/>
            <pc:sldMk cId="0" sldId="265"/>
            <ac:spMk id="164" creationId="{6E8AFE91-51A3-4E54-836D-AD5B816C06F7}"/>
          </ac:spMkLst>
        </pc:spChg>
        <pc:spChg chg="mod">
          <ac:chgData name="Phúc Vũ" userId="0d239e92d9b13386" providerId="LiveId" clId="{1D38F7B7-120F-452F-BBA3-0BEB44D08FED}" dt="2022-02-20T07:58:30.429" v="753"/>
          <ac:spMkLst>
            <pc:docMk/>
            <pc:sldMk cId="0" sldId="265"/>
            <ac:spMk id="165" creationId="{E69BD398-F679-4BF8-979D-346807CDBDE8}"/>
          </ac:spMkLst>
        </pc:spChg>
        <pc:spChg chg="mod">
          <ac:chgData name="Phúc Vũ" userId="0d239e92d9b13386" providerId="LiveId" clId="{1D38F7B7-120F-452F-BBA3-0BEB44D08FED}" dt="2022-02-20T07:58:30.429" v="753"/>
          <ac:spMkLst>
            <pc:docMk/>
            <pc:sldMk cId="0" sldId="265"/>
            <ac:spMk id="167" creationId="{1265A03B-82A6-4E90-998B-27D5E48F0B68}"/>
          </ac:spMkLst>
        </pc:spChg>
        <pc:spChg chg="mod">
          <ac:chgData name="Phúc Vũ" userId="0d239e92d9b13386" providerId="LiveId" clId="{1D38F7B7-120F-452F-BBA3-0BEB44D08FED}" dt="2022-02-20T07:58:30.429" v="753"/>
          <ac:spMkLst>
            <pc:docMk/>
            <pc:sldMk cId="0" sldId="265"/>
            <ac:spMk id="168" creationId="{3DBD99ED-FD70-41BD-89A5-E00F1A586BD2}"/>
          </ac:spMkLst>
        </pc:spChg>
        <pc:spChg chg="mod">
          <ac:chgData name="Phúc Vũ" userId="0d239e92d9b13386" providerId="LiveId" clId="{1D38F7B7-120F-452F-BBA3-0BEB44D08FED}" dt="2022-02-20T07:58:30.429" v="753"/>
          <ac:spMkLst>
            <pc:docMk/>
            <pc:sldMk cId="0" sldId="265"/>
            <ac:spMk id="170" creationId="{7584076C-C9C3-4061-97A7-91DD53635108}"/>
          </ac:spMkLst>
        </pc:spChg>
        <pc:spChg chg="mod">
          <ac:chgData name="Phúc Vũ" userId="0d239e92d9b13386" providerId="LiveId" clId="{1D38F7B7-120F-452F-BBA3-0BEB44D08FED}" dt="2022-02-20T07:58:30.429" v="753"/>
          <ac:spMkLst>
            <pc:docMk/>
            <pc:sldMk cId="0" sldId="265"/>
            <ac:spMk id="171" creationId="{73E13418-C267-4D72-A146-3AAF1CDED0E5}"/>
          </ac:spMkLst>
        </pc:spChg>
        <pc:spChg chg="mod">
          <ac:chgData name="Phúc Vũ" userId="0d239e92d9b13386" providerId="LiveId" clId="{1D38F7B7-120F-452F-BBA3-0BEB44D08FED}" dt="2022-02-20T07:58:30.429" v="753"/>
          <ac:spMkLst>
            <pc:docMk/>
            <pc:sldMk cId="0" sldId="265"/>
            <ac:spMk id="173" creationId="{065C423A-9E49-4B7D-88AD-151D9B981D36}"/>
          </ac:spMkLst>
        </pc:spChg>
        <pc:spChg chg="mod">
          <ac:chgData name="Phúc Vũ" userId="0d239e92d9b13386" providerId="LiveId" clId="{1D38F7B7-120F-452F-BBA3-0BEB44D08FED}" dt="2022-02-20T07:58:30.429" v="753"/>
          <ac:spMkLst>
            <pc:docMk/>
            <pc:sldMk cId="0" sldId="265"/>
            <ac:spMk id="174" creationId="{318C6F07-8B79-4C03-AB7D-E0AE4142E794}"/>
          </ac:spMkLst>
        </pc:spChg>
        <pc:spChg chg="mod">
          <ac:chgData name="Phúc Vũ" userId="0d239e92d9b13386" providerId="LiveId" clId="{1D38F7B7-120F-452F-BBA3-0BEB44D08FED}" dt="2022-02-20T07:58:30.429" v="753"/>
          <ac:spMkLst>
            <pc:docMk/>
            <pc:sldMk cId="0" sldId="265"/>
            <ac:spMk id="176" creationId="{D4373E44-260E-4D25-9838-4E0B6D5F1751}"/>
          </ac:spMkLst>
        </pc:spChg>
        <pc:spChg chg="mod">
          <ac:chgData name="Phúc Vũ" userId="0d239e92d9b13386" providerId="LiveId" clId="{1D38F7B7-120F-452F-BBA3-0BEB44D08FED}" dt="2022-02-20T07:58:30.429" v="753"/>
          <ac:spMkLst>
            <pc:docMk/>
            <pc:sldMk cId="0" sldId="265"/>
            <ac:spMk id="177" creationId="{31026717-35A2-4865-ABE7-95675E5FE7BB}"/>
          </ac:spMkLst>
        </pc:spChg>
        <pc:spChg chg="mod">
          <ac:chgData name="Phúc Vũ" userId="0d239e92d9b13386" providerId="LiveId" clId="{1D38F7B7-120F-452F-BBA3-0BEB44D08FED}" dt="2022-02-20T07:58:30.429" v="753"/>
          <ac:spMkLst>
            <pc:docMk/>
            <pc:sldMk cId="0" sldId="265"/>
            <ac:spMk id="179" creationId="{0F20D778-4E58-4E9C-BEE3-69858B096378}"/>
          </ac:spMkLst>
        </pc:spChg>
        <pc:spChg chg="mod">
          <ac:chgData name="Phúc Vũ" userId="0d239e92d9b13386" providerId="LiveId" clId="{1D38F7B7-120F-452F-BBA3-0BEB44D08FED}" dt="2022-02-20T07:58:30.429" v="753"/>
          <ac:spMkLst>
            <pc:docMk/>
            <pc:sldMk cId="0" sldId="265"/>
            <ac:spMk id="180" creationId="{5A9DA30D-8ADA-47D3-8936-729540E27B9F}"/>
          </ac:spMkLst>
        </pc:spChg>
        <pc:spChg chg="mod">
          <ac:chgData name="Phúc Vũ" userId="0d239e92d9b13386" providerId="LiveId" clId="{1D38F7B7-120F-452F-BBA3-0BEB44D08FED}" dt="2022-02-20T07:58:30.429" v="753"/>
          <ac:spMkLst>
            <pc:docMk/>
            <pc:sldMk cId="0" sldId="265"/>
            <ac:spMk id="182" creationId="{2BAF34F2-924E-414D-8B57-D4072BE5FC8D}"/>
          </ac:spMkLst>
        </pc:spChg>
        <pc:spChg chg="mod">
          <ac:chgData name="Phúc Vũ" userId="0d239e92d9b13386" providerId="LiveId" clId="{1D38F7B7-120F-452F-BBA3-0BEB44D08FED}" dt="2022-02-20T07:58:30.429" v="753"/>
          <ac:spMkLst>
            <pc:docMk/>
            <pc:sldMk cId="0" sldId="265"/>
            <ac:spMk id="183" creationId="{1BBAB55B-EA52-4052-AD84-CB6F7FC3A5F9}"/>
          </ac:spMkLst>
        </pc:spChg>
        <pc:spChg chg="mod">
          <ac:chgData name="Phúc Vũ" userId="0d239e92d9b13386" providerId="LiveId" clId="{1D38F7B7-120F-452F-BBA3-0BEB44D08FED}" dt="2022-02-20T07:58:30.429" v="753"/>
          <ac:spMkLst>
            <pc:docMk/>
            <pc:sldMk cId="0" sldId="265"/>
            <ac:spMk id="185" creationId="{AE619CC1-F814-474A-B1B9-C6DA29287073}"/>
          </ac:spMkLst>
        </pc:spChg>
        <pc:spChg chg="mod">
          <ac:chgData name="Phúc Vũ" userId="0d239e92d9b13386" providerId="LiveId" clId="{1D38F7B7-120F-452F-BBA3-0BEB44D08FED}" dt="2022-02-20T07:58:30.429" v="753"/>
          <ac:spMkLst>
            <pc:docMk/>
            <pc:sldMk cId="0" sldId="265"/>
            <ac:spMk id="186" creationId="{08F3ECF0-1947-49D4-B3A3-B25118B3A1B1}"/>
          </ac:spMkLst>
        </pc:spChg>
        <pc:spChg chg="mod">
          <ac:chgData name="Phúc Vũ" userId="0d239e92d9b13386" providerId="LiveId" clId="{1D38F7B7-120F-452F-BBA3-0BEB44D08FED}" dt="2022-02-20T07:58:30.429" v="753"/>
          <ac:spMkLst>
            <pc:docMk/>
            <pc:sldMk cId="0" sldId="265"/>
            <ac:spMk id="188" creationId="{08964BF8-8B04-4E68-8C6E-9D090EECD9BC}"/>
          </ac:spMkLst>
        </pc:spChg>
        <pc:spChg chg="mod">
          <ac:chgData name="Phúc Vũ" userId="0d239e92d9b13386" providerId="LiveId" clId="{1D38F7B7-120F-452F-BBA3-0BEB44D08FED}" dt="2022-02-20T07:58:30.429" v="753"/>
          <ac:spMkLst>
            <pc:docMk/>
            <pc:sldMk cId="0" sldId="265"/>
            <ac:spMk id="189" creationId="{7B75CB2E-5F59-4CC0-8091-B0AF66F85037}"/>
          </ac:spMkLst>
        </pc:spChg>
        <pc:spChg chg="mod">
          <ac:chgData name="Phúc Vũ" userId="0d239e92d9b13386" providerId="LiveId" clId="{1D38F7B7-120F-452F-BBA3-0BEB44D08FED}" dt="2022-02-20T07:58:30.429" v="753"/>
          <ac:spMkLst>
            <pc:docMk/>
            <pc:sldMk cId="0" sldId="265"/>
            <ac:spMk id="191" creationId="{5A804557-CF4A-4FA6-AD65-96FBD969BD65}"/>
          </ac:spMkLst>
        </pc:spChg>
        <pc:spChg chg="mod">
          <ac:chgData name="Phúc Vũ" userId="0d239e92d9b13386" providerId="LiveId" clId="{1D38F7B7-120F-452F-BBA3-0BEB44D08FED}" dt="2022-02-20T07:58:30.429" v="753"/>
          <ac:spMkLst>
            <pc:docMk/>
            <pc:sldMk cId="0" sldId="265"/>
            <ac:spMk id="192" creationId="{BF85B931-FCE1-40DE-A1AA-4A2442A2A27A}"/>
          </ac:spMkLst>
        </pc:spChg>
        <pc:spChg chg="mod">
          <ac:chgData name="Phúc Vũ" userId="0d239e92d9b13386" providerId="LiveId" clId="{1D38F7B7-120F-452F-BBA3-0BEB44D08FED}" dt="2022-02-20T07:52:24.975" v="734"/>
          <ac:spMkLst>
            <pc:docMk/>
            <pc:sldMk cId="0" sldId="265"/>
            <ac:spMk id="911" creationId="{00000000-0000-0000-0000-000000000000}"/>
          </ac:spMkLst>
        </pc:spChg>
        <pc:spChg chg="mod">
          <ac:chgData name="Phúc Vũ" userId="0d239e92d9b13386" providerId="LiveId" clId="{1D38F7B7-120F-452F-BBA3-0BEB44D08FED}" dt="2022-02-21T04:32:51.324" v="2871" actId="2711"/>
          <ac:spMkLst>
            <pc:docMk/>
            <pc:sldMk cId="0" sldId="265"/>
            <ac:spMk id="912" creationId="{00000000-0000-0000-0000-000000000000}"/>
          </ac:spMkLst>
        </pc:spChg>
        <pc:spChg chg="del">
          <ac:chgData name="Phúc Vũ" userId="0d239e92d9b13386" providerId="LiveId" clId="{1D38F7B7-120F-452F-BBA3-0BEB44D08FED}" dt="2022-02-20T07:53:27.751" v="745" actId="478"/>
          <ac:spMkLst>
            <pc:docMk/>
            <pc:sldMk cId="0" sldId="265"/>
            <ac:spMk id="913" creationId="{00000000-0000-0000-0000-000000000000}"/>
          </ac:spMkLst>
        </pc:spChg>
        <pc:spChg chg="del mod">
          <ac:chgData name="Phúc Vũ" userId="0d239e92d9b13386" providerId="LiveId" clId="{1D38F7B7-120F-452F-BBA3-0BEB44D08FED}" dt="2022-02-20T07:53:23.730" v="742" actId="478"/>
          <ac:spMkLst>
            <pc:docMk/>
            <pc:sldMk cId="0" sldId="265"/>
            <ac:spMk id="914" creationId="{00000000-0000-0000-0000-000000000000}"/>
          </ac:spMkLst>
        </pc:spChg>
        <pc:spChg chg="del">
          <ac:chgData name="Phúc Vũ" userId="0d239e92d9b13386" providerId="LiveId" clId="{1D38F7B7-120F-452F-BBA3-0BEB44D08FED}" dt="2022-02-20T07:53:26.030" v="744" actId="478"/>
          <ac:spMkLst>
            <pc:docMk/>
            <pc:sldMk cId="0" sldId="265"/>
            <ac:spMk id="915" creationId="{00000000-0000-0000-0000-000000000000}"/>
          </ac:spMkLst>
        </pc:spChg>
        <pc:grpChg chg="add mod">
          <ac:chgData name="Phúc Vũ" userId="0d239e92d9b13386" providerId="LiveId" clId="{1D38F7B7-120F-452F-BBA3-0BEB44D08FED}" dt="2022-02-20T07:58:34.825" v="754" actId="1076"/>
          <ac:grpSpMkLst>
            <pc:docMk/>
            <pc:sldMk cId="0" sldId="265"/>
            <ac:grpSpMk id="114" creationId="{C60773CC-B541-4D84-8853-FD10A590F9DC}"/>
          </ac:grpSpMkLst>
        </pc:grpChg>
        <pc:grpChg chg="add mod">
          <ac:chgData name="Phúc Vũ" userId="0d239e92d9b13386" providerId="LiveId" clId="{1D38F7B7-120F-452F-BBA3-0BEB44D08FED}" dt="2022-02-20T07:58:34.825" v="754" actId="1076"/>
          <ac:grpSpMkLst>
            <pc:docMk/>
            <pc:sldMk cId="0" sldId="265"/>
            <ac:grpSpMk id="166" creationId="{FE7D6CDE-291B-41E7-BBB3-775DFEC5D129}"/>
          </ac:grpSpMkLst>
        </pc:grpChg>
        <pc:grpChg chg="add mod">
          <ac:chgData name="Phúc Vũ" userId="0d239e92d9b13386" providerId="LiveId" clId="{1D38F7B7-120F-452F-BBA3-0BEB44D08FED}" dt="2022-02-20T07:58:34.825" v="754" actId="1076"/>
          <ac:grpSpMkLst>
            <pc:docMk/>
            <pc:sldMk cId="0" sldId="265"/>
            <ac:grpSpMk id="169" creationId="{D4B688F8-6317-4AF3-A719-FAE1BD906219}"/>
          </ac:grpSpMkLst>
        </pc:grpChg>
        <pc:grpChg chg="add mod">
          <ac:chgData name="Phúc Vũ" userId="0d239e92d9b13386" providerId="LiveId" clId="{1D38F7B7-120F-452F-BBA3-0BEB44D08FED}" dt="2022-02-20T07:58:34.825" v="754" actId="1076"/>
          <ac:grpSpMkLst>
            <pc:docMk/>
            <pc:sldMk cId="0" sldId="265"/>
            <ac:grpSpMk id="172" creationId="{FCFB4E5E-8A8A-4A88-B7A2-19D9863825B9}"/>
          </ac:grpSpMkLst>
        </pc:grpChg>
        <pc:grpChg chg="add mod">
          <ac:chgData name="Phúc Vũ" userId="0d239e92d9b13386" providerId="LiveId" clId="{1D38F7B7-120F-452F-BBA3-0BEB44D08FED}" dt="2022-02-20T07:58:34.825" v="754" actId="1076"/>
          <ac:grpSpMkLst>
            <pc:docMk/>
            <pc:sldMk cId="0" sldId="265"/>
            <ac:grpSpMk id="175" creationId="{C1103D15-1DAB-443A-B44F-198B4E32DE78}"/>
          </ac:grpSpMkLst>
        </pc:grpChg>
        <pc:grpChg chg="add mod">
          <ac:chgData name="Phúc Vũ" userId="0d239e92d9b13386" providerId="LiveId" clId="{1D38F7B7-120F-452F-BBA3-0BEB44D08FED}" dt="2022-02-20T07:58:34.825" v="754" actId="1076"/>
          <ac:grpSpMkLst>
            <pc:docMk/>
            <pc:sldMk cId="0" sldId="265"/>
            <ac:grpSpMk id="178" creationId="{4A0000AF-A5CD-45BC-B5EB-9B04402D8177}"/>
          </ac:grpSpMkLst>
        </pc:grpChg>
        <pc:grpChg chg="add mod">
          <ac:chgData name="Phúc Vũ" userId="0d239e92d9b13386" providerId="LiveId" clId="{1D38F7B7-120F-452F-BBA3-0BEB44D08FED}" dt="2022-02-20T07:58:34.825" v="754" actId="1076"/>
          <ac:grpSpMkLst>
            <pc:docMk/>
            <pc:sldMk cId="0" sldId="265"/>
            <ac:grpSpMk id="181" creationId="{C5B9C3C8-EF60-4D1D-BEFB-511A7E6D87EE}"/>
          </ac:grpSpMkLst>
        </pc:grpChg>
        <pc:grpChg chg="add mod">
          <ac:chgData name="Phúc Vũ" userId="0d239e92d9b13386" providerId="LiveId" clId="{1D38F7B7-120F-452F-BBA3-0BEB44D08FED}" dt="2022-02-20T07:58:34.825" v="754" actId="1076"/>
          <ac:grpSpMkLst>
            <pc:docMk/>
            <pc:sldMk cId="0" sldId="265"/>
            <ac:grpSpMk id="184" creationId="{ACC9AB61-E8B3-4434-BDF1-A62B031F58AD}"/>
          </ac:grpSpMkLst>
        </pc:grpChg>
        <pc:grpChg chg="add mod">
          <ac:chgData name="Phúc Vũ" userId="0d239e92d9b13386" providerId="LiveId" clId="{1D38F7B7-120F-452F-BBA3-0BEB44D08FED}" dt="2022-02-20T07:58:34.825" v="754" actId="1076"/>
          <ac:grpSpMkLst>
            <pc:docMk/>
            <pc:sldMk cId="0" sldId="265"/>
            <ac:grpSpMk id="187" creationId="{6366858E-16D0-48C1-B1CC-EC791D815F65}"/>
          </ac:grpSpMkLst>
        </pc:grpChg>
        <pc:grpChg chg="add mod">
          <ac:chgData name="Phúc Vũ" userId="0d239e92d9b13386" providerId="LiveId" clId="{1D38F7B7-120F-452F-BBA3-0BEB44D08FED}" dt="2022-02-20T07:58:34.825" v="754" actId="1076"/>
          <ac:grpSpMkLst>
            <pc:docMk/>
            <pc:sldMk cId="0" sldId="265"/>
            <ac:grpSpMk id="190" creationId="{D3093F0B-7F4B-42D6-AE72-F5D407AD46A5}"/>
          </ac:grpSpMkLst>
        </pc:grpChg>
        <pc:grpChg chg="del">
          <ac:chgData name="Phúc Vũ" userId="0d239e92d9b13386" providerId="LiveId" clId="{1D38F7B7-120F-452F-BBA3-0BEB44D08FED}" dt="2022-02-20T07:53:46.214" v="749" actId="478"/>
          <ac:grpSpMkLst>
            <pc:docMk/>
            <pc:sldMk cId="0" sldId="265"/>
            <ac:grpSpMk id="916" creationId="{00000000-0000-0000-0000-000000000000}"/>
          </ac:grpSpMkLst>
        </pc:grpChg>
      </pc:sldChg>
      <pc:sldChg chg="addSp delSp modSp mod setBg">
        <pc:chgData name="Phúc Vũ" userId="0d239e92d9b13386" providerId="LiveId" clId="{1D38F7B7-120F-452F-BBA3-0BEB44D08FED}" dt="2022-02-20T15:45:07.148" v="1385"/>
        <pc:sldMkLst>
          <pc:docMk/>
          <pc:sldMk cId="0" sldId="266"/>
        </pc:sldMkLst>
        <pc:spChg chg="add del mod">
          <ac:chgData name="Phúc Vũ" userId="0d239e92d9b13386" providerId="LiveId" clId="{1D38F7B7-120F-452F-BBA3-0BEB44D08FED}" dt="2022-02-20T12:02:07.586" v="1301" actId="478"/>
          <ac:spMkLst>
            <pc:docMk/>
            <pc:sldMk cId="0" sldId="266"/>
            <ac:spMk id="3" creationId="{72F6283A-110A-4AD1-B67B-0AFDC77DC08E}"/>
          </ac:spMkLst>
        </pc:spChg>
        <pc:spChg chg="add mod">
          <ac:chgData name="Phúc Vũ" userId="0d239e92d9b13386" providerId="LiveId" clId="{1D38F7B7-120F-452F-BBA3-0BEB44D08FED}" dt="2022-02-20T14:03:30.733" v="1363" actId="207"/>
          <ac:spMkLst>
            <pc:docMk/>
            <pc:sldMk cId="0" sldId="266"/>
            <ac:spMk id="6" creationId="{CDF591E6-4860-4D8E-8B38-406A8C7DEC8F}"/>
          </ac:spMkLst>
        </pc:spChg>
        <pc:spChg chg="mod">
          <ac:chgData name="Phúc Vũ" userId="0d239e92d9b13386" providerId="LiveId" clId="{1D38F7B7-120F-452F-BBA3-0BEB44D08FED}" dt="2022-02-20T12:02:29.273" v="1306" actId="1076"/>
          <ac:spMkLst>
            <pc:docMk/>
            <pc:sldMk cId="0" sldId="266"/>
            <ac:spMk id="1021" creationId="{00000000-0000-0000-0000-000000000000}"/>
          </ac:spMkLst>
        </pc:spChg>
        <pc:spChg chg="del">
          <ac:chgData name="Phúc Vũ" userId="0d239e92d9b13386" providerId="LiveId" clId="{1D38F7B7-120F-452F-BBA3-0BEB44D08FED}" dt="2022-02-20T12:02:04.638" v="1300" actId="478"/>
          <ac:spMkLst>
            <pc:docMk/>
            <pc:sldMk cId="0" sldId="266"/>
            <ac:spMk id="1022" creationId="{00000000-0000-0000-0000-000000000000}"/>
          </ac:spMkLst>
        </pc:spChg>
        <pc:spChg chg="mod topLvl">
          <ac:chgData name="Phúc Vũ" userId="0d239e92d9b13386" providerId="LiveId" clId="{1D38F7B7-120F-452F-BBA3-0BEB44D08FED}" dt="2022-02-20T12:02:49.236" v="1314" actId="1076"/>
          <ac:spMkLst>
            <pc:docMk/>
            <pc:sldMk cId="0" sldId="266"/>
            <ac:spMk id="1025" creationId="{00000000-0000-0000-0000-000000000000}"/>
          </ac:spMkLst>
        </pc:spChg>
        <pc:spChg chg="mod topLvl">
          <ac:chgData name="Phúc Vũ" userId="0d239e92d9b13386" providerId="LiveId" clId="{1D38F7B7-120F-452F-BBA3-0BEB44D08FED}" dt="2022-02-20T12:02:34.500" v="1309" actId="165"/>
          <ac:spMkLst>
            <pc:docMk/>
            <pc:sldMk cId="0" sldId="266"/>
            <ac:spMk id="1026" creationId="{00000000-0000-0000-0000-000000000000}"/>
          </ac:spMkLst>
        </pc:spChg>
        <pc:spChg chg="mod topLvl">
          <ac:chgData name="Phúc Vũ" userId="0d239e92d9b13386" providerId="LiveId" clId="{1D38F7B7-120F-452F-BBA3-0BEB44D08FED}" dt="2022-02-20T12:02:34.500" v="1309" actId="165"/>
          <ac:spMkLst>
            <pc:docMk/>
            <pc:sldMk cId="0" sldId="266"/>
            <ac:spMk id="1027" creationId="{00000000-0000-0000-0000-000000000000}"/>
          </ac:spMkLst>
        </pc:spChg>
        <pc:spChg chg="del mod topLvl">
          <ac:chgData name="Phúc Vũ" userId="0d239e92d9b13386" providerId="LiveId" clId="{1D38F7B7-120F-452F-BBA3-0BEB44D08FED}" dt="2022-02-20T12:02:43.152" v="1311" actId="478"/>
          <ac:spMkLst>
            <pc:docMk/>
            <pc:sldMk cId="0" sldId="266"/>
            <ac:spMk id="1028" creationId="{00000000-0000-0000-0000-000000000000}"/>
          </ac:spMkLst>
        </pc:spChg>
        <pc:spChg chg="del mod topLvl">
          <ac:chgData name="Phúc Vũ" userId="0d239e92d9b13386" providerId="LiveId" clId="{1D38F7B7-120F-452F-BBA3-0BEB44D08FED}" dt="2022-02-20T12:02:43.152" v="1311" actId="478"/>
          <ac:spMkLst>
            <pc:docMk/>
            <pc:sldMk cId="0" sldId="266"/>
            <ac:spMk id="1029" creationId="{00000000-0000-0000-0000-000000000000}"/>
          </ac:spMkLst>
        </pc:spChg>
        <pc:spChg chg="del mod topLvl">
          <ac:chgData name="Phúc Vũ" userId="0d239e92d9b13386" providerId="LiveId" clId="{1D38F7B7-120F-452F-BBA3-0BEB44D08FED}" dt="2022-02-20T12:02:43.152" v="1311" actId="478"/>
          <ac:spMkLst>
            <pc:docMk/>
            <pc:sldMk cId="0" sldId="266"/>
            <ac:spMk id="1030" creationId="{00000000-0000-0000-0000-000000000000}"/>
          </ac:spMkLst>
        </pc:spChg>
        <pc:spChg chg="del mod topLvl">
          <ac:chgData name="Phúc Vũ" userId="0d239e92d9b13386" providerId="LiveId" clId="{1D38F7B7-120F-452F-BBA3-0BEB44D08FED}" dt="2022-02-20T12:02:43.152" v="1311" actId="478"/>
          <ac:spMkLst>
            <pc:docMk/>
            <pc:sldMk cId="0" sldId="266"/>
            <ac:spMk id="1031" creationId="{00000000-0000-0000-0000-000000000000}"/>
          </ac:spMkLst>
        </pc:spChg>
        <pc:spChg chg="del mod topLvl">
          <ac:chgData name="Phúc Vũ" userId="0d239e92d9b13386" providerId="LiveId" clId="{1D38F7B7-120F-452F-BBA3-0BEB44D08FED}" dt="2022-02-20T12:02:43.152" v="1311" actId="478"/>
          <ac:spMkLst>
            <pc:docMk/>
            <pc:sldMk cId="0" sldId="266"/>
            <ac:spMk id="1032" creationId="{00000000-0000-0000-0000-000000000000}"/>
          </ac:spMkLst>
        </pc:spChg>
        <pc:spChg chg="del mod topLvl">
          <ac:chgData name="Phúc Vũ" userId="0d239e92d9b13386" providerId="LiveId" clId="{1D38F7B7-120F-452F-BBA3-0BEB44D08FED}" dt="2022-02-20T12:02:43.152" v="1311" actId="478"/>
          <ac:spMkLst>
            <pc:docMk/>
            <pc:sldMk cId="0" sldId="266"/>
            <ac:spMk id="1033" creationId="{00000000-0000-0000-0000-000000000000}"/>
          </ac:spMkLst>
        </pc:spChg>
        <pc:spChg chg="del mod topLvl">
          <ac:chgData name="Phúc Vũ" userId="0d239e92d9b13386" providerId="LiveId" clId="{1D38F7B7-120F-452F-BBA3-0BEB44D08FED}" dt="2022-02-20T12:02:43.152" v="1311" actId="478"/>
          <ac:spMkLst>
            <pc:docMk/>
            <pc:sldMk cId="0" sldId="266"/>
            <ac:spMk id="1034" creationId="{00000000-0000-0000-0000-000000000000}"/>
          </ac:spMkLst>
        </pc:spChg>
        <pc:spChg chg="del mod topLvl">
          <ac:chgData name="Phúc Vũ" userId="0d239e92d9b13386" providerId="LiveId" clId="{1D38F7B7-120F-452F-BBA3-0BEB44D08FED}" dt="2022-02-20T12:02:43.152" v="1311" actId="478"/>
          <ac:spMkLst>
            <pc:docMk/>
            <pc:sldMk cId="0" sldId="266"/>
            <ac:spMk id="1035" creationId="{00000000-0000-0000-0000-000000000000}"/>
          </ac:spMkLst>
        </pc:spChg>
        <pc:spChg chg="del mod topLvl">
          <ac:chgData name="Phúc Vũ" userId="0d239e92d9b13386" providerId="LiveId" clId="{1D38F7B7-120F-452F-BBA3-0BEB44D08FED}" dt="2022-02-20T12:02:43.152" v="1311" actId="478"/>
          <ac:spMkLst>
            <pc:docMk/>
            <pc:sldMk cId="0" sldId="266"/>
            <ac:spMk id="1036" creationId="{00000000-0000-0000-0000-000000000000}"/>
          </ac:spMkLst>
        </pc:spChg>
        <pc:spChg chg="del mod topLvl">
          <ac:chgData name="Phúc Vũ" userId="0d239e92d9b13386" providerId="LiveId" clId="{1D38F7B7-120F-452F-BBA3-0BEB44D08FED}" dt="2022-02-20T12:02:43.152" v="1311" actId="478"/>
          <ac:spMkLst>
            <pc:docMk/>
            <pc:sldMk cId="0" sldId="266"/>
            <ac:spMk id="1037" creationId="{00000000-0000-0000-0000-000000000000}"/>
          </ac:spMkLst>
        </pc:spChg>
        <pc:spChg chg="del mod topLvl">
          <ac:chgData name="Phúc Vũ" userId="0d239e92d9b13386" providerId="LiveId" clId="{1D38F7B7-120F-452F-BBA3-0BEB44D08FED}" dt="2022-02-20T12:02:43.152" v="1311" actId="478"/>
          <ac:spMkLst>
            <pc:docMk/>
            <pc:sldMk cId="0" sldId="266"/>
            <ac:spMk id="1038" creationId="{00000000-0000-0000-0000-000000000000}"/>
          </ac:spMkLst>
        </pc:spChg>
        <pc:spChg chg="del mod topLvl">
          <ac:chgData name="Phúc Vũ" userId="0d239e92d9b13386" providerId="LiveId" clId="{1D38F7B7-120F-452F-BBA3-0BEB44D08FED}" dt="2022-02-20T12:02:43.152" v="1311" actId="478"/>
          <ac:spMkLst>
            <pc:docMk/>
            <pc:sldMk cId="0" sldId="266"/>
            <ac:spMk id="1039" creationId="{00000000-0000-0000-0000-000000000000}"/>
          </ac:spMkLst>
        </pc:spChg>
        <pc:spChg chg="del mod topLvl">
          <ac:chgData name="Phúc Vũ" userId="0d239e92d9b13386" providerId="LiveId" clId="{1D38F7B7-120F-452F-BBA3-0BEB44D08FED}" dt="2022-02-20T12:02:43.152" v="1311" actId="478"/>
          <ac:spMkLst>
            <pc:docMk/>
            <pc:sldMk cId="0" sldId="266"/>
            <ac:spMk id="1040" creationId="{00000000-0000-0000-0000-000000000000}"/>
          </ac:spMkLst>
        </pc:spChg>
        <pc:spChg chg="del mod topLvl">
          <ac:chgData name="Phúc Vũ" userId="0d239e92d9b13386" providerId="LiveId" clId="{1D38F7B7-120F-452F-BBA3-0BEB44D08FED}" dt="2022-02-20T12:02:43.152" v="1311" actId="478"/>
          <ac:spMkLst>
            <pc:docMk/>
            <pc:sldMk cId="0" sldId="266"/>
            <ac:spMk id="1041" creationId="{00000000-0000-0000-0000-000000000000}"/>
          </ac:spMkLst>
        </pc:spChg>
        <pc:spChg chg="del mod topLvl">
          <ac:chgData name="Phúc Vũ" userId="0d239e92d9b13386" providerId="LiveId" clId="{1D38F7B7-120F-452F-BBA3-0BEB44D08FED}" dt="2022-02-20T12:02:43.152" v="1311" actId="478"/>
          <ac:spMkLst>
            <pc:docMk/>
            <pc:sldMk cId="0" sldId="266"/>
            <ac:spMk id="1042" creationId="{00000000-0000-0000-0000-000000000000}"/>
          </ac:spMkLst>
        </pc:spChg>
        <pc:spChg chg="del mod topLvl">
          <ac:chgData name="Phúc Vũ" userId="0d239e92d9b13386" providerId="LiveId" clId="{1D38F7B7-120F-452F-BBA3-0BEB44D08FED}" dt="2022-02-20T12:02:43.152" v="1311" actId="478"/>
          <ac:spMkLst>
            <pc:docMk/>
            <pc:sldMk cId="0" sldId="266"/>
            <ac:spMk id="1043" creationId="{00000000-0000-0000-0000-000000000000}"/>
          </ac:spMkLst>
        </pc:spChg>
        <pc:spChg chg="del mod topLvl">
          <ac:chgData name="Phúc Vũ" userId="0d239e92d9b13386" providerId="LiveId" clId="{1D38F7B7-120F-452F-BBA3-0BEB44D08FED}" dt="2022-02-20T12:02:43.152" v="1311" actId="478"/>
          <ac:spMkLst>
            <pc:docMk/>
            <pc:sldMk cId="0" sldId="266"/>
            <ac:spMk id="1044" creationId="{00000000-0000-0000-0000-000000000000}"/>
          </ac:spMkLst>
        </pc:spChg>
        <pc:spChg chg="del mod topLvl">
          <ac:chgData name="Phúc Vũ" userId="0d239e92d9b13386" providerId="LiveId" clId="{1D38F7B7-120F-452F-BBA3-0BEB44D08FED}" dt="2022-02-20T12:02:43.152" v="1311" actId="478"/>
          <ac:spMkLst>
            <pc:docMk/>
            <pc:sldMk cId="0" sldId="266"/>
            <ac:spMk id="1045" creationId="{00000000-0000-0000-0000-000000000000}"/>
          </ac:spMkLst>
        </pc:spChg>
        <pc:spChg chg="del mod topLvl">
          <ac:chgData name="Phúc Vũ" userId="0d239e92d9b13386" providerId="LiveId" clId="{1D38F7B7-120F-452F-BBA3-0BEB44D08FED}" dt="2022-02-20T12:02:43.152" v="1311" actId="478"/>
          <ac:spMkLst>
            <pc:docMk/>
            <pc:sldMk cId="0" sldId="266"/>
            <ac:spMk id="1046" creationId="{00000000-0000-0000-0000-000000000000}"/>
          </ac:spMkLst>
        </pc:spChg>
        <pc:spChg chg="del mod topLvl">
          <ac:chgData name="Phúc Vũ" userId="0d239e92d9b13386" providerId="LiveId" clId="{1D38F7B7-120F-452F-BBA3-0BEB44D08FED}" dt="2022-02-20T12:02:43.152" v="1311" actId="478"/>
          <ac:spMkLst>
            <pc:docMk/>
            <pc:sldMk cId="0" sldId="266"/>
            <ac:spMk id="1047" creationId="{00000000-0000-0000-0000-000000000000}"/>
          </ac:spMkLst>
        </pc:spChg>
        <pc:spChg chg="del mod topLvl">
          <ac:chgData name="Phúc Vũ" userId="0d239e92d9b13386" providerId="LiveId" clId="{1D38F7B7-120F-452F-BBA3-0BEB44D08FED}" dt="2022-02-20T12:02:43.152" v="1311" actId="478"/>
          <ac:spMkLst>
            <pc:docMk/>
            <pc:sldMk cId="0" sldId="266"/>
            <ac:spMk id="1048" creationId="{00000000-0000-0000-0000-000000000000}"/>
          </ac:spMkLst>
        </pc:spChg>
        <pc:spChg chg="del mod topLvl">
          <ac:chgData name="Phúc Vũ" userId="0d239e92d9b13386" providerId="LiveId" clId="{1D38F7B7-120F-452F-BBA3-0BEB44D08FED}" dt="2022-02-20T12:02:43.152" v="1311" actId="478"/>
          <ac:spMkLst>
            <pc:docMk/>
            <pc:sldMk cId="0" sldId="266"/>
            <ac:spMk id="1049" creationId="{00000000-0000-0000-0000-000000000000}"/>
          </ac:spMkLst>
        </pc:spChg>
        <pc:spChg chg="del mod topLvl">
          <ac:chgData name="Phúc Vũ" userId="0d239e92d9b13386" providerId="LiveId" clId="{1D38F7B7-120F-452F-BBA3-0BEB44D08FED}" dt="2022-02-20T12:02:43.152" v="1311" actId="478"/>
          <ac:spMkLst>
            <pc:docMk/>
            <pc:sldMk cId="0" sldId="266"/>
            <ac:spMk id="1050" creationId="{00000000-0000-0000-0000-000000000000}"/>
          </ac:spMkLst>
        </pc:spChg>
        <pc:spChg chg="del mod topLvl">
          <ac:chgData name="Phúc Vũ" userId="0d239e92d9b13386" providerId="LiveId" clId="{1D38F7B7-120F-452F-BBA3-0BEB44D08FED}" dt="2022-02-20T12:02:43.152" v="1311" actId="478"/>
          <ac:spMkLst>
            <pc:docMk/>
            <pc:sldMk cId="0" sldId="266"/>
            <ac:spMk id="1051" creationId="{00000000-0000-0000-0000-000000000000}"/>
          </ac:spMkLst>
        </pc:spChg>
        <pc:spChg chg="del mod topLvl">
          <ac:chgData name="Phúc Vũ" userId="0d239e92d9b13386" providerId="LiveId" clId="{1D38F7B7-120F-452F-BBA3-0BEB44D08FED}" dt="2022-02-20T12:02:43.152" v="1311" actId="478"/>
          <ac:spMkLst>
            <pc:docMk/>
            <pc:sldMk cId="0" sldId="266"/>
            <ac:spMk id="1052" creationId="{00000000-0000-0000-0000-000000000000}"/>
          </ac:spMkLst>
        </pc:spChg>
        <pc:spChg chg="del mod topLvl">
          <ac:chgData name="Phúc Vũ" userId="0d239e92d9b13386" providerId="LiveId" clId="{1D38F7B7-120F-452F-BBA3-0BEB44D08FED}" dt="2022-02-20T12:02:43.152" v="1311" actId="478"/>
          <ac:spMkLst>
            <pc:docMk/>
            <pc:sldMk cId="0" sldId="266"/>
            <ac:spMk id="1053" creationId="{00000000-0000-0000-0000-000000000000}"/>
          </ac:spMkLst>
        </pc:spChg>
        <pc:spChg chg="del mod topLvl">
          <ac:chgData name="Phúc Vũ" userId="0d239e92d9b13386" providerId="LiveId" clId="{1D38F7B7-120F-452F-BBA3-0BEB44D08FED}" dt="2022-02-20T12:02:43.152" v="1311" actId="478"/>
          <ac:spMkLst>
            <pc:docMk/>
            <pc:sldMk cId="0" sldId="266"/>
            <ac:spMk id="1054" creationId="{00000000-0000-0000-0000-000000000000}"/>
          </ac:spMkLst>
        </pc:spChg>
        <pc:spChg chg="del mod topLvl">
          <ac:chgData name="Phúc Vũ" userId="0d239e92d9b13386" providerId="LiveId" clId="{1D38F7B7-120F-452F-BBA3-0BEB44D08FED}" dt="2022-02-20T12:02:43.152" v="1311" actId="478"/>
          <ac:spMkLst>
            <pc:docMk/>
            <pc:sldMk cId="0" sldId="266"/>
            <ac:spMk id="1055" creationId="{00000000-0000-0000-0000-000000000000}"/>
          </ac:spMkLst>
        </pc:spChg>
        <pc:spChg chg="del mod topLvl">
          <ac:chgData name="Phúc Vũ" userId="0d239e92d9b13386" providerId="LiveId" clId="{1D38F7B7-120F-452F-BBA3-0BEB44D08FED}" dt="2022-02-20T12:02:43.152" v="1311" actId="478"/>
          <ac:spMkLst>
            <pc:docMk/>
            <pc:sldMk cId="0" sldId="266"/>
            <ac:spMk id="1056" creationId="{00000000-0000-0000-0000-000000000000}"/>
          </ac:spMkLst>
        </pc:spChg>
        <pc:spChg chg="del mod topLvl">
          <ac:chgData name="Phúc Vũ" userId="0d239e92d9b13386" providerId="LiveId" clId="{1D38F7B7-120F-452F-BBA3-0BEB44D08FED}" dt="2022-02-20T12:02:43.152" v="1311" actId="478"/>
          <ac:spMkLst>
            <pc:docMk/>
            <pc:sldMk cId="0" sldId="266"/>
            <ac:spMk id="1057" creationId="{00000000-0000-0000-0000-000000000000}"/>
          </ac:spMkLst>
        </pc:spChg>
        <pc:spChg chg="del mod topLvl">
          <ac:chgData name="Phúc Vũ" userId="0d239e92d9b13386" providerId="LiveId" clId="{1D38F7B7-120F-452F-BBA3-0BEB44D08FED}" dt="2022-02-20T12:02:43.152" v="1311" actId="478"/>
          <ac:spMkLst>
            <pc:docMk/>
            <pc:sldMk cId="0" sldId="266"/>
            <ac:spMk id="1058" creationId="{00000000-0000-0000-0000-000000000000}"/>
          </ac:spMkLst>
        </pc:spChg>
        <pc:spChg chg="del mod topLvl">
          <ac:chgData name="Phúc Vũ" userId="0d239e92d9b13386" providerId="LiveId" clId="{1D38F7B7-120F-452F-BBA3-0BEB44D08FED}" dt="2022-02-20T12:02:43.152" v="1311" actId="478"/>
          <ac:spMkLst>
            <pc:docMk/>
            <pc:sldMk cId="0" sldId="266"/>
            <ac:spMk id="1059" creationId="{00000000-0000-0000-0000-000000000000}"/>
          </ac:spMkLst>
        </pc:spChg>
        <pc:spChg chg="del mod topLvl">
          <ac:chgData name="Phúc Vũ" userId="0d239e92d9b13386" providerId="LiveId" clId="{1D38F7B7-120F-452F-BBA3-0BEB44D08FED}" dt="2022-02-20T12:02:43.152" v="1311" actId="478"/>
          <ac:spMkLst>
            <pc:docMk/>
            <pc:sldMk cId="0" sldId="266"/>
            <ac:spMk id="1060" creationId="{00000000-0000-0000-0000-000000000000}"/>
          </ac:spMkLst>
        </pc:spChg>
        <pc:spChg chg="del mod topLvl">
          <ac:chgData name="Phúc Vũ" userId="0d239e92d9b13386" providerId="LiveId" clId="{1D38F7B7-120F-452F-BBA3-0BEB44D08FED}" dt="2022-02-20T12:02:43.152" v="1311" actId="478"/>
          <ac:spMkLst>
            <pc:docMk/>
            <pc:sldMk cId="0" sldId="266"/>
            <ac:spMk id="1061" creationId="{00000000-0000-0000-0000-000000000000}"/>
          </ac:spMkLst>
        </pc:spChg>
        <pc:spChg chg="del mod topLvl">
          <ac:chgData name="Phúc Vũ" userId="0d239e92d9b13386" providerId="LiveId" clId="{1D38F7B7-120F-452F-BBA3-0BEB44D08FED}" dt="2022-02-20T12:02:43.152" v="1311" actId="478"/>
          <ac:spMkLst>
            <pc:docMk/>
            <pc:sldMk cId="0" sldId="266"/>
            <ac:spMk id="1062" creationId="{00000000-0000-0000-0000-000000000000}"/>
          </ac:spMkLst>
        </pc:spChg>
        <pc:spChg chg="del mod topLvl">
          <ac:chgData name="Phúc Vũ" userId="0d239e92d9b13386" providerId="LiveId" clId="{1D38F7B7-120F-452F-BBA3-0BEB44D08FED}" dt="2022-02-20T12:02:43.152" v="1311" actId="478"/>
          <ac:spMkLst>
            <pc:docMk/>
            <pc:sldMk cId="0" sldId="266"/>
            <ac:spMk id="1063" creationId="{00000000-0000-0000-0000-000000000000}"/>
          </ac:spMkLst>
        </pc:spChg>
        <pc:spChg chg="del mod topLvl">
          <ac:chgData name="Phúc Vũ" userId="0d239e92d9b13386" providerId="LiveId" clId="{1D38F7B7-120F-452F-BBA3-0BEB44D08FED}" dt="2022-02-20T12:02:43.152" v="1311" actId="478"/>
          <ac:spMkLst>
            <pc:docMk/>
            <pc:sldMk cId="0" sldId="266"/>
            <ac:spMk id="1064" creationId="{00000000-0000-0000-0000-000000000000}"/>
          </ac:spMkLst>
        </pc:spChg>
        <pc:spChg chg="del mod topLvl">
          <ac:chgData name="Phúc Vũ" userId="0d239e92d9b13386" providerId="LiveId" clId="{1D38F7B7-120F-452F-BBA3-0BEB44D08FED}" dt="2022-02-20T12:02:43.152" v="1311" actId="478"/>
          <ac:spMkLst>
            <pc:docMk/>
            <pc:sldMk cId="0" sldId="266"/>
            <ac:spMk id="1065" creationId="{00000000-0000-0000-0000-000000000000}"/>
          </ac:spMkLst>
        </pc:spChg>
        <pc:spChg chg="del mod topLvl">
          <ac:chgData name="Phúc Vũ" userId="0d239e92d9b13386" providerId="LiveId" clId="{1D38F7B7-120F-452F-BBA3-0BEB44D08FED}" dt="2022-02-20T12:02:44.857" v="1312" actId="478"/>
          <ac:spMkLst>
            <pc:docMk/>
            <pc:sldMk cId="0" sldId="266"/>
            <ac:spMk id="1066" creationId="{00000000-0000-0000-0000-000000000000}"/>
          </ac:spMkLst>
        </pc:spChg>
        <pc:spChg chg="del mod topLvl">
          <ac:chgData name="Phúc Vũ" userId="0d239e92d9b13386" providerId="LiveId" clId="{1D38F7B7-120F-452F-BBA3-0BEB44D08FED}" dt="2022-02-20T12:02:46.767" v="1313" actId="478"/>
          <ac:spMkLst>
            <pc:docMk/>
            <pc:sldMk cId="0" sldId="266"/>
            <ac:spMk id="1067" creationId="{00000000-0000-0000-0000-000000000000}"/>
          </ac:spMkLst>
        </pc:spChg>
        <pc:spChg chg="del mod topLvl">
          <ac:chgData name="Phúc Vũ" userId="0d239e92d9b13386" providerId="LiveId" clId="{1D38F7B7-120F-452F-BBA3-0BEB44D08FED}" dt="2022-02-20T12:02:43.152" v="1311" actId="478"/>
          <ac:spMkLst>
            <pc:docMk/>
            <pc:sldMk cId="0" sldId="266"/>
            <ac:spMk id="1068" creationId="{00000000-0000-0000-0000-000000000000}"/>
          </ac:spMkLst>
        </pc:spChg>
        <pc:spChg chg="del mod topLvl">
          <ac:chgData name="Phúc Vũ" userId="0d239e92d9b13386" providerId="LiveId" clId="{1D38F7B7-120F-452F-BBA3-0BEB44D08FED}" dt="2022-02-20T12:02:43.152" v="1311" actId="478"/>
          <ac:spMkLst>
            <pc:docMk/>
            <pc:sldMk cId="0" sldId="266"/>
            <ac:spMk id="1069" creationId="{00000000-0000-0000-0000-000000000000}"/>
          </ac:spMkLst>
        </pc:spChg>
        <pc:spChg chg="del mod topLvl">
          <ac:chgData name="Phúc Vũ" userId="0d239e92d9b13386" providerId="LiveId" clId="{1D38F7B7-120F-452F-BBA3-0BEB44D08FED}" dt="2022-02-20T12:02:43.152" v="1311" actId="478"/>
          <ac:spMkLst>
            <pc:docMk/>
            <pc:sldMk cId="0" sldId="266"/>
            <ac:spMk id="1070" creationId="{00000000-0000-0000-0000-000000000000}"/>
          </ac:spMkLst>
        </pc:spChg>
        <pc:spChg chg="del mod topLvl">
          <ac:chgData name="Phúc Vũ" userId="0d239e92d9b13386" providerId="LiveId" clId="{1D38F7B7-120F-452F-BBA3-0BEB44D08FED}" dt="2022-02-20T12:02:43.152" v="1311" actId="478"/>
          <ac:spMkLst>
            <pc:docMk/>
            <pc:sldMk cId="0" sldId="266"/>
            <ac:spMk id="1071" creationId="{00000000-0000-0000-0000-000000000000}"/>
          </ac:spMkLst>
        </pc:spChg>
        <pc:spChg chg="del mod topLvl">
          <ac:chgData name="Phúc Vũ" userId="0d239e92d9b13386" providerId="LiveId" clId="{1D38F7B7-120F-452F-BBA3-0BEB44D08FED}" dt="2022-02-20T12:02:43.152" v="1311" actId="478"/>
          <ac:spMkLst>
            <pc:docMk/>
            <pc:sldMk cId="0" sldId="266"/>
            <ac:spMk id="1072" creationId="{00000000-0000-0000-0000-000000000000}"/>
          </ac:spMkLst>
        </pc:spChg>
        <pc:spChg chg="del mod topLvl">
          <ac:chgData name="Phúc Vũ" userId="0d239e92d9b13386" providerId="LiveId" clId="{1D38F7B7-120F-452F-BBA3-0BEB44D08FED}" dt="2022-02-20T12:02:43.152" v="1311" actId="478"/>
          <ac:spMkLst>
            <pc:docMk/>
            <pc:sldMk cId="0" sldId="266"/>
            <ac:spMk id="1073" creationId="{00000000-0000-0000-0000-000000000000}"/>
          </ac:spMkLst>
        </pc:spChg>
        <pc:spChg chg="del mod topLvl">
          <ac:chgData name="Phúc Vũ" userId="0d239e92d9b13386" providerId="LiveId" clId="{1D38F7B7-120F-452F-BBA3-0BEB44D08FED}" dt="2022-02-20T12:02:43.152" v="1311" actId="478"/>
          <ac:spMkLst>
            <pc:docMk/>
            <pc:sldMk cId="0" sldId="266"/>
            <ac:spMk id="1074" creationId="{00000000-0000-0000-0000-000000000000}"/>
          </ac:spMkLst>
        </pc:spChg>
        <pc:spChg chg="del mod topLvl">
          <ac:chgData name="Phúc Vũ" userId="0d239e92d9b13386" providerId="LiveId" clId="{1D38F7B7-120F-452F-BBA3-0BEB44D08FED}" dt="2022-02-20T12:02:43.152" v="1311" actId="478"/>
          <ac:spMkLst>
            <pc:docMk/>
            <pc:sldMk cId="0" sldId="266"/>
            <ac:spMk id="1075" creationId="{00000000-0000-0000-0000-000000000000}"/>
          </ac:spMkLst>
        </pc:spChg>
        <pc:spChg chg="del mod topLvl">
          <ac:chgData name="Phúc Vũ" userId="0d239e92d9b13386" providerId="LiveId" clId="{1D38F7B7-120F-452F-BBA3-0BEB44D08FED}" dt="2022-02-20T12:02:43.152" v="1311" actId="478"/>
          <ac:spMkLst>
            <pc:docMk/>
            <pc:sldMk cId="0" sldId="266"/>
            <ac:spMk id="1076" creationId="{00000000-0000-0000-0000-000000000000}"/>
          </ac:spMkLst>
        </pc:spChg>
        <pc:spChg chg="del mod topLvl">
          <ac:chgData name="Phúc Vũ" userId="0d239e92d9b13386" providerId="LiveId" clId="{1D38F7B7-120F-452F-BBA3-0BEB44D08FED}" dt="2022-02-20T12:02:43.152" v="1311" actId="478"/>
          <ac:spMkLst>
            <pc:docMk/>
            <pc:sldMk cId="0" sldId="266"/>
            <ac:spMk id="1077" creationId="{00000000-0000-0000-0000-000000000000}"/>
          </ac:spMkLst>
        </pc:spChg>
        <pc:spChg chg="del mod topLvl">
          <ac:chgData name="Phúc Vũ" userId="0d239e92d9b13386" providerId="LiveId" clId="{1D38F7B7-120F-452F-BBA3-0BEB44D08FED}" dt="2022-02-20T12:02:43.152" v="1311" actId="478"/>
          <ac:spMkLst>
            <pc:docMk/>
            <pc:sldMk cId="0" sldId="266"/>
            <ac:spMk id="1078" creationId="{00000000-0000-0000-0000-000000000000}"/>
          </ac:spMkLst>
        </pc:spChg>
        <pc:spChg chg="del mod topLvl">
          <ac:chgData name="Phúc Vũ" userId="0d239e92d9b13386" providerId="LiveId" clId="{1D38F7B7-120F-452F-BBA3-0BEB44D08FED}" dt="2022-02-20T12:02:43.152" v="1311" actId="478"/>
          <ac:spMkLst>
            <pc:docMk/>
            <pc:sldMk cId="0" sldId="266"/>
            <ac:spMk id="1079" creationId="{00000000-0000-0000-0000-000000000000}"/>
          </ac:spMkLst>
        </pc:spChg>
        <pc:spChg chg="del mod topLvl">
          <ac:chgData name="Phúc Vũ" userId="0d239e92d9b13386" providerId="LiveId" clId="{1D38F7B7-120F-452F-BBA3-0BEB44D08FED}" dt="2022-02-20T12:02:43.152" v="1311" actId="478"/>
          <ac:spMkLst>
            <pc:docMk/>
            <pc:sldMk cId="0" sldId="266"/>
            <ac:spMk id="1080" creationId="{00000000-0000-0000-0000-000000000000}"/>
          </ac:spMkLst>
        </pc:spChg>
        <pc:spChg chg="del mod topLvl">
          <ac:chgData name="Phúc Vũ" userId="0d239e92d9b13386" providerId="LiveId" clId="{1D38F7B7-120F-452F-BBA3-0BEB44D08FED}" dt="2022-02-20T12:02:43.152" v="1311" actId="478"/>
          <ac:spMkLst>
            <pc:docMk/>
            <pc:sldMk cId="0" sldId="266"/>
            <ac:spMk id="1081" creationId="{00000000-0000-0000-0000-000000000000}"/>
          </ac:spMkLst>
        </pc:spChg>
        <pc:spChg chg="del mod topLvl">
          <ac:chgData name="Phúc Vũ" userId="0d239e92d9b13386" providerId="LiveId" clId="{1D38F7B7-120F-452F-BBA3-0BEB44D08FED}" dt="2022-02-20T12:02:43.152" v="1311" actId="478"/>
          <ac:spMkLst>
            <pc:docMk/>
            <pc:sldMk cId="0" sldId="266"/>
            <ac:spMk id="1082" creationId="{00000000-0000-0000-0000-000000000000}"/>
          </ac:spMkLst>
        </pc:spChg>
        <pc:spChg chg="del mod topLvl">
          <ac:chgData name="Phúc Vũ" userId="0d239e92d9b13386" providerId="LiveId" clId="{1D38F7B7-120F-452F-BBA3-0BEB44D08FED}" dt="2022-02-20T12:02:43.152" v="1311" actId="478"/>
          <ac:spMkLst>
            <pc:docMk/>
            <pc:sldMk cId="0" sldId="266"/>
            <ac:spMk id="1083" creationId="{00000000-0000-0000-0000-000000000000}"/>
          </ac:spMkLst>
        </pc:spChg>
        <pc:spChg chg="del mod topLvl">
          <ac:chgData name="Phúc Vũ" userId="0d239e92d9b13386" providerId="LiveId" clId="{1D38F7B7-120F-452F-BBA3-0BEB44D08FED}" dt="2022-02-20T12:02:43.152" v="1311" actId="478"/>
          <ac:spMkLst>
            <pc:docMk/>
            <pc:sldMk cId="0" sldId="266"/>
            <ac:spMk id="1084" creationId="{00000000-0000-0000-0000-000000000000}"/>
          </ac:spMkLst>
        </pc:spChg>
        <pc:spChg chg="del mod topLvl">
          <ac:chgData name="Phúc Vũ" userId="0d239e92d9b13386" providerId="LiveId" clId="{1D38F7B7-120F-452F-BBA3-0BEB44D08FED}" dt="2022-02-20T12:02:43.152" v="1311" actId="478"/>
          <ac:spMkLst>
            <pc:docMk/>
            <pc:sldMk cId="0" sldId="266"/>
            <ac:spMk id="1085" creationId="{00000000-0000-0000-0000-000000000000}"/>
          </ac:spMkLst>
        </pc:spChg>
        <pc:spChg chg="del mod topLvl">
          <ac:chgData name="Phúc Vũ" userId="0d239e92d9b13386" providerId="LiveId" clId="{1D38F7B7-120F-452F-BBA3-0BEB44D08FED}" dt="2022-02-20T12:02:43.152" v="1311" actId="478"/>
          <ac:spMkLst>
            <pc:docMk/>
            <pc:sldMk cId="0" sldId="266"/>
            <ac:spMk id="1086" creationId="{00000000-0000-0000-0000-000000000000}"/>
          </ac:spMkLst>
        </pc:spChg>
        <pc:spChg chg="del mod topLvl">
          <ac:chgData name="Phúc Vũ" userId="0d239e92d9b13386" providerId="LiveId" clId="{1D38F7B7-120F-452F-BBA3-0BEB44D08FED}" dt="2022-02-20T12:02:43.152" v="1311" actId="478"/>
          <ac:spMkLst>
            <pc:docMk/>
            <pc:sldMk cId="0" sldId="266"/>
            <ac:spMk id="1087" creationId="{00000000-0000-0000-0000-000000000000}"/>
          </ac:spMkLst>
        </pc:spChg>
        <pc:spChg chg="del mod topLvl">
          <ac:chgData name="Phúc Vũ" userId="0d239e92d9b13386" providerId="LiveId" clId="{1D38F7B7-120F-452F-BBA3-0BEB44D08FED}" dt="2022-02-20T12:02:43.152" v="1311" actId="478"/>
          <ac:spMkLst>
            <pc:docMk/>
            <pc:sldMk cId="0" sldId="266"/>
            <ac:spMk id="1088" creationId="{00000000-0000-0000-0000-000000000000}"/>
          </ac:spMkLst>
        </pc:spChg>
        <pc:spChg chg="del mod topLvl">
          <ac:chgData name="Phúc Vũ" userId="0d239e92d9b13386" providerId="LiveId" clId="{1D38F7B7-120F-452F-BBA3-0BEB44D08FED}" dt="2022-02-20T12:02:43.152" v="1311" actId="478"/>
          <ac:spMkLst>
            <pc:docMk/>
            <pc:sldMk cId="0" sldId="266"/>
            <ac:spMk id="1089" creationId="{00000000-0000-0000-0000-000000000000}"/>
          </ac:spMkLst>
        </pc:spChg>
        <pc:spChg chg="del mod topLvl">
          <ac:chgData name="Phúc Vũ" userId="0d239e92d9b13386" providerId="LiveId" clId="{1D38F7B7-120F-452F-BBA3-0BEB44D08FED}" dt="2022-02-20T12:02:43.152" v="1311" actId="478"/>
          <ac:spMkLst>
            <pc:docMk/>
            <pc:sldMk cId="0" sldId="266"/>
            <ac:spMk id="1090" creationId="{00000000-0000-0000-0000-000000000000}"/>
          </ac:spMkLst>
        </pc:spChg>
        <pc:spChg chg="del mod topLvl">
          <ac:chgData name="Phúc Vũ" userId="0d239e92d9b13386" providerId="LiveId" clId="{1D38F7B7-120F-452F-BBA3-0BEB44D08FED}" dt="2022-02-20T12:02:43.152" v="1311" actId="478"/>
          <ac:spMkLst>
            <pc:docMk/>
            <pc:sldMk cId="0" sldId="266"/>
            <ac:spMk id="1091" creationId="{00000000-0000-0000-0000-000000000000}"/>
          </ac:spMkLst>
        </pc:spChg>
        <pc:spChg chg="del mod topLvl">
          <ac:chgData name="Phúc Vũ" userId="0d239e92d9b13386" providerId="LiveId" clId="{1D38F7B7-120F-452F-BBA3-0BEB44D08FED}" dt="2022-02-20T12:02:43.152" v="1311" actId="478"/>
          <ac:spMkLst>
            <pc:docMk/>
            <pc:sldMk cId="0" sldId="266"/>
            <ac:spMk id="1092" creationId="{00000000-0000-0000-0000-000000000000}"/>
          </ac:spMkLst>
        </pc:spChg>
        <pc:spChg chg="del mod topLvl">
          <ac:chgData name="Phúc Vũ" userId="0d239e92d9b13386" providerId="LiveId" clId="{1D38F7B7-120F-452F-BBA3-0BEB44D08FED}" dt="2022-02-20T12:02:43.152" v="1311" actId="478"/>
          <ac:spMkLst>
            <pc:docMk/>
            <pc:sldMk cId="0" sldId="266"/>
            <ac:spMk id="1093" creationId="{00000000-0000-0000-0000-000000000000}"/>
          </ac:spMkLst>
        </pc:spChg>
        <pc:spChg chg="del mod topLvl">
          <ac:chgData name="Phúc Vũ" userId="0d239e92d9b13386" providerId="LiveId" clId="{1D38F7B7-120F-452F-BBA3-0BEB44D08FED}" dt="2022-02-20T12:02:43.152" v="1311" actId="478"/>
          <ac:spMkLst>
            <pc:docMk/>
            <pc:sldMk cId="0" sldId="266"/>
            <ac:spMk id="1094" creationId="{00000000-0000-0000-0000-000000000000}"/>
          </ac:spMkLst>
        </pc:spChg>
        <pc:spChg chg="del mod topLvl">
          <ac:chgData name="Phúc Vũ" userId="0d239e92d9b13386" providerId="LiveId" clId="{1D38F7B7-120F-452F-BBA3-0BEB44D08FED}" dt="2022-02-20T12:02:43.152" v="1311" actId="478"/>
          <ac:spMkLst>
            <pc:docMk/>
            <pc:sldMk cId="0" sldId="266"/>
            <ac:spMk id="1095" creationId="{00000000-0000-0000-0000-000000000000}"/>
          </ac:spMkLst>
        </pc:spChg>
        <pc:spChg chg="del mod topLvl">
          <ac:chgData name="Phúc Vũ" userId="0d239e92d9b13386" providerId="LiveId" clId="{1D38F7B7-120F-452F-BBA3-0BEB44D08FED}" dt="2022-02-20T12:02:43.152" v="1311" actId="478"/>
          <ac:spMkLst>
            <pc:docMk/>
            <pc:sldMk cId="0" sldId="266"/>
            <ac:spMk id="1096" creationId="{00000000-0000-0000-0000-000000000000}"/>
          </ac:spMkLst>
        </pc:spChg>
        <pc:spChg chg="del mod topLvl">
          <ac:chgData name="Phúc Vũ" userId="0d239e92d9b13386" providerId="LiveId" clId="{1D38F7B7-120F-452F-BBA3-0BEB44D08FED}" dt="2022-02-20T12:02:43.152" v="1311" actId="478"/>
          <ac:spMkLst>
            <pc:docMk/>
            <pc:sldMk cId="0" sldId="266"/>
            <ac:spMk id="1097" creationId="{00000000-0000-0000-0000-000000000000}"/>
          </ac:spMkLst>
        </pc:spChg>
        <pc:spChg chg="del mod topLvl">
          <ac:chgData name="Phúc Vũ" userId="0d239e92d9b13386" providerId="LiveId" clId="{1D38F7B7-120F-452F-BBA3-0BEB44D08FED}" dt="2022-02-20T12:02:43.152" v="1311" actId="478"/>
          <ac:spMkLst>
            <pc:docMk/>
            <pc:sldMk cId="0" sldId="266"/>
            <ac:spMk id="1098" creationId="{00000000-0000-0000-0000-000000000000}"/>
          </ac:spMkLst>
        </pc:spChg>
        <pc:spChg chg="del mod topLvl">
          <ac:chgData name="Phúc Vũ" userId="0d239e92d9b13386" providerId="LiveId" clId="{1D38F7B7-120F-452F-BBA3-0BEB44D08FED}" dt="2022-02-20T12:02:43.152" v="1311" actId="478"/>
          <ac:spMkLst>
            <pc:docMk/>
            <pc:sldMk cId="0" sldId="266"/>
            <ac:spMk id="1099" creationId="{00000000-0000-0000-0000-000000000000}"/>
          </ac:spMkLst>
        </pc:spChg>
        <pc:spChg chg="del mod topLvl">
          <ac:chgData name="Phúc Vũ" userId="0d239e92d9b13386" providerId="LiveId" clId="{1D38F7B7-120F-452F-BBA3-0BEB44D08FED}" dt="2022-02-20T12:02:43.152" v="1311" actId="478"/>
          <ac:spMkLst>
            <pc:docMk/>
            <pc:sldMk cId="0" sldId="266"/>
            <ac:spMk id="1100" creationId="{00000000-0000-0000-0000-000000000000}"/>
          </ac:spMkLst>
        </pc:spChg>
        <pc:spChg chg="del mod topLvl">
          <ac:chgData name="Phúc Vũ" userId="0d239e92d9b13386" providerId="LiveId" clId="{1D38F7B7-120F-452F-BBA3-0BEB44D08FED}" dt="2022-02-20T12:02:43.152" v="1311" actId="478"/>
          <ac:spMkLst>
            <pc:docMk/>
            <pc:sldMk cId="0" sldId="266"/>
            <ac:spMk id="1101" creationId="{00000000-0000-0000-0000-000000000000}"/>
          </ac:spMkLst>
        </pc:spChg>
        <pc:spChg chg="del mod topLvl">
          <ac:chgData name="Phúc Vũ" userId="0d239e92d9b13386" providerId="LiveId" clId="{1D38F7B7-120F-452F-BBA3-0BEB44D08FED}" dt="2022-02-20T12:02:43.152" v="1311" actId="478"/>
          <ac:spMkLst>
            <pc:docMk/>
            <pc:sldMk cId="0" sldId="266"/>
            <ac:spMk id="1102" creationId="{00000000-0000-0000-0000-000000000000}"/>
          </ac:spMkLst>
        </pc:spChg>
        <pc:spChg chg="del mod topLvl">
          <ac:chgData name="Phúc Vũ" userId="0d239e92d9b13386" providerId="LiveId" clId="{1D38F7B7-120F-452F-BBA3-0BEB44D08FED}" dt="2022-02-20T12:02:43.152" v="1311" actId="478"/>
          <ac:spMkLst>
            <pc:docMk/>
            <pc:sldMk cId="0" sldId="266"/>
            <ac:spMk id="1103" creationId="{00000000-0000-0000-0000-000000000000}"/>
          </ac:spMkLst>
        </pc:spChg>
        <pc:spChg chg="del mod topLvl">
          <ac:chgData name="Phúc Vũ" userId="0d239e92d9b13386" providerId="LiveId" clId="{1D38F7B7-120F-452F-BBA3-0BEB44D08FED}" dt="2022-02-20T12:02:43.152" v="1311" actId="478"/>
          <ac:spMkLst>
            <pc:docMk/>
            <pc:sldMk cId="0" sldId="266"/>
            <ac:spMk id="1104" creationId="{00000000-0000-0000-0000-000000000000}"/>
          </ac:spMkLst>
        </pc:spChg>
        <pc:spChg chg="del mod topLvl">
          <ac:chgData name="Phúc Vũ" userId="0d239e92d9b13386" providerId="LiveId" clId="{1D38F7B7-120F-452F-BBA3-0BEB44D08FED}" dt="2022-02-20T12:02:43.152" v="1311" actId="478"/>
          <ac:spMkLst>
            <pc:docMk/>
            <pc:sldMk cId="0" sldId="266"/>
            <ac:spMk id="1105" creationId="{00000000-0000-0000-0000-000000000000}"/>
          </ac:spMkLst>
        </pc:spChg>
        <pc:spChg chg="del mod topLvl">
          <ac:chgData name="Phúc Vũ" userId="0d239e92d9b13386" providerId="LiveId" clId="{1D38F7B7-120F-452F-BBA3-0BEB44D08FED}" dt="2022-02-20T12:02:43.152" v="1311" actId="478"/>
          <ac:spMkLst>
            <pc:docMk/>
            <pc:sldMk cId="0" sldId="266"/>
            <ac:spMk id="1106" creationId="{00000000-0000-0000-0000-000000000000}"/>
          </ac:spMkLst>
        </pc:spChg>
        <pc:spChg chg="del mod topLvl">
          <ac:chgData name="Phúc Vũ" userId="0d239e92d9b13386" providerId="LiveId" clId="{1D38F7B7-120F-452F-BBA3-0BEB44D08FED}" dt="2022-02-20T12:02:43.152" v="1311" actId="478"/>
          <ac:spMkLst>
            <pc:docMk/>
            <pc:sldMk cId="0" sldId="266"/>
            <ac:spMk id="1107" creationId="{00000000-0000-0000-0000-000000000000}"/>
          </ac:spMkLst>
        </pc:spChg>
        <pc:spChg chg="del mod topLvl">
          <ac:chgData name="Phúc Vũ" userId="0d239e92d9b13386" providerId="LiveId" clId="{1D38F7B7-120F-452F-BBA3-0BEB44D08FED}" dt="2022-02-20T12:02:43.152" v="1311" actId="478"/>
          <ac:spMkLst>
            <pc:docMk/>
            <pc:sldMk cId="0" sldId="266"/>
            <ac:spMk id="1108" creationId="{00000000-0000-0000-0000-000000000000}"/>
          </ac:spMkLst>
        </pc:spChg>
        <pc:spChg chg="del mod topLvl">
          <ac:chgData name="Phúc Vũ" userId="0d239e92d9b13386" providerId="LiveId" clId="{1D38F7B7-120F-452F-BBA3-0BEB44D08FED}" dt="2022-02-20T12:02:43.152" v="1311" actId="478"/>
          <ac:spMkLst>
            <pc:docMk/>
            <pc:sldMk cId="0" sldId="266"/>
            <ac:spMk id="1109" creationId="{00000000-0000-0000-0000-000000000000}"/>
          </ac:spMkLst>
        </pc:spChg>
        <pc:spChg chg="del mod topLvl">
          <ac:chgData name="Phúc Vũ" userId="0d239e92d9b13386" providerId="LiveId" clId="{1D38F7B7-120F-452F-BBA3-0BEB44D08FED}" dt="2022-02-20T12:02:43.152" v="1311" actId="478"/>
          <ac:spMkLst>
            <pc:docMk/>
            <pc:sldMk cId="0" sldId="266"/>
            <ac:spMk id="1110" creationId="{00000000-0000-0000-0000-000000000000}"/>
          </ac:spMkLst>
        </pc:spChg>
        <pc:spChg chg="del mod topLvl">
          <ac:chgData name="Phúc Vũ" userId="0d239e92d9b13386" providerId="LiveId" clId="{1D38F7B7-120F-452F-BBA3-0BEB44D08FED}" dt="2022-02-20T12:02:43.152" v="1311" actId="478"/>
          <ac:spMkLst>
            <pc:docMk/>
            <pc:sldMk cId="0" sldId="266"/>
            <ac:spMk id="1111" creationId="{00000000-0000-0000-0000-000000000000}"/>
          </ac:spMkLst>
        </pc:spChg>
        <pc:spChg chg="del mod topLvl">
          <ac:chgData name="Phúc Vũ" userId="0d239e92d9b13386" providerId="LiveId" clId="{1D38F7B7-120F-452F-BBA3-0BEB44D08FED}" dt="2022-02-20T12:02:43.152" v="1311" actId="478"/>
          <ac:spMkLst>
            <pc:docMk/>
            <pc:sldMk cId="0" sldId="266"/>
            <ac:spMk id="1112" creationId="{00000000-0000-0000-0000-000000000000}"/>
          </ac:spMkLst>
        </pc:spChg>
        <pc:spChg chg="del mod topLvl">
          <ac:chgData name="Phúc Vũ" userId="0d239e92d9b13386" providerId="LiveId" clId="{1D38F7B7-120F-452F-BBA3-0BEB44D08FED}" dt="2022-02-20T12:02:43.152" v="1311" actId="478"/>
          <ac:spMkLst>
            <pc:docMk/>
            <pc:sldMk cId="0" sldId="266"/>
            <ac:spMk id="1113" creationId="{00000000-0000-0000-0000-000000000000}"/>
          </ac:spMkLst>
        </pc:spChg>
        <pc:spChg chg="del mod topLvl">
          <ac:chgData name="Phúc Vũ" userId="0d239e92d9b13386" providerId="LiveId" clId="{1D38F7B7-120F-452F-BBA3-0BEB44D08FED}" dt="2022-02-20T12:02:43.152" v="1311" actId="478"/>
          <ac:spMkLst>
            <pc:docMk/>
            <pc:sldMk cId="0" sldId="266"/>
            <ac:spMk id="1114" creationId="{00000000-0000-0000-0000-000000000000}"/>
          </ac:spMkLst>
        </pc:spChg>
        <pc:spChg chg="del mod topLvl">
          <ac:chgData name="Phúc Vũ" userId="0d239e92d9b13386" providerId="LiveId" clId="{1D38F7B7-120F-452F-BBA3-0BEB44D08FED}" dt="2022-02-20T12:02:43.152" v="1311" actId="478"/>
          <ac:spMkLst>
            <pc:docMk/>
            <pc:sldMk cId="0" sldId="266"/>
            <ac:spMk id="1115" creationId="{00000000-0000-0000-0000-000000000000}"/>
          </ac:spMkLst>
        </pc:spChg>
        <pc:spChg chg="del mod topLvl">
          <ac:chgData name="Phúc Vũ" userId="0d239e92d9b13386" providerId="LiveId" clId="{1D38F7B7-120F-452F-BBA3-0BEB44D08FED}" dt="2022-02-20T12:02:43.152" v="1311" actId="478"/>
          <ac:spMkLst>
            <pc:docMk/>
            <pc:sldMk cId="0" sldId="266"/>
            <ac:spMk id="1116" creationId="{00000000-0000-0000-0000-000000000000}"/>
          </ac:spMkLst>
        </pc:spChg>
        <pc:spChg chg="del mod topLvl">
          <ac:chgData name="Phúc Vũ" userId="0d239e92d9b13386" providerId="LiveId" clId="{1D38F7B7-120F-452F-BBA3-0BEB44D08FED}" dt="2022-02-20T12:02:43.152" v="1311" actId="478"/>
          <ac:spMkLst>
            <pc:docMk/>
            <pc:sldMk cId="0" sldId="266"/>
            <ac:spMk id="1117" creationId="{00000000-0000-0000-0000-000000000000}"/>
          </ac:spMkLst>
        </pc:spChg>
        <pc:spChg chg="del mod topLvl">
          <ac:chgData name="Phúc Vũ" userId="0d239e92d9b13386" providerId="LiveId" clId="{1D38F7B7-120F-452F-BBA3-0BEB44D08FED}" dt="2022-02-20T12:02:43.152" v="1311" actId="478"/>
          <ac:spMkLst>
            <pc:docMk/>
            <pc:sldMk cId="0" sldId="266"/>
            <ac:spMk id="1118" creationId="{00000000-0000-0000-0000-000000000000}"/>
          </ac:spMkLst>
        </pc:spChg>
        <pc:spChg chg="del mod topLvl">
          <ac:chgData name="Phúc Vũ" userId="0d239e92d9b13386" providerId="LiveId" clId="{1D38F7B7-120F-452F-BBA3-0BEB44D08FED}" dt="2022-02-20T12:02:43.152" v="1311" actId="478"/>
          <ac:spMkLst>
            <pc:docMk/>
            <pc:sldMk cId="0" sldId="266"/>
            <ac:spMk id="1119" creationId="{00000000-0000-0000-0000-000000000000}"/>
          </ac:spMkLst>
        </pc:spChg>
        <pc:spChg chg="del mod topLvl">
          <ac:chgData name="Phúc Vũ" userId="0d239e92d9b13386" providerId="LiveId" clId="{1D38F7B7-120F-452F-BBA3-0BEB44D08FED}" dt="2022-02-20T12:02:43.152" v="1311" actId="478"/>
          <ac:spMkLst>
            <pc:docMk/>
            <pc:sldMk cId="0" sldId="266"/>
            <ac:spMk id="1120" creationId="{00000000-0000-0000-0000-000000000000}"/>
          </ac:spMkLst>
        </pc:spChg>
        <pc:spChg chg="del mod topLvl">
          <ac:chgData name="Phúc Vũ" userId="0d239e92d9b13386" providerId="LiveId" clId="{1D38F7B7-120F-452F-BBA3-0BEB44D08FED}" dt="2022-02-20T12:02:43.152" v="1311" actId="478"/>
          <ac:spMkLst>
            <pc:docMk/>
            <pc:sldMk cId="0" sldId="266"/>
            <ac:spMk id="1121" creationId="{00000000-0000-0000-0000-000000000000}"/>
          </ac:spMkLst>
        </pc:spChg>
        <pc:spChg chg="del mod topLvl">
          <ac:chgData name="Phúc Vũ" userId="0d239e92d9b13386" providerId="LiveId" clId="{1D38F7B7-120F-452F-BBA3-0BEB44D08FED}" dt="2022-02-20T12:02:43.152" v="1311" actId="478"/>
          <ac:spMkLst>
            <pc:docMk/>
            <pc:sldMk cId="0" sldId="266"/>
            <ac:spMk id="1122" creationId="{00000000-0000-0000-0000-000000000000}"/>
          </ac:spMkLst>
        </pc:spChg>
        <pc:spChg chg="del mod topLvl">
          <ac:chgData name="Phúc Vũ" userId="0d239e92d9b13386" providerId="LiveId" clId="{1D38F7B7-120F-452F-BBA3-0BEB44D08FED}" dt="2022-02-20T12:02:43.152" v="1311" actId="478"/>
          <ac:spMkLst>
            <pc:docMk/>
            <pc:sldMk cId="0" sldId="266"/>
            <ac:spMk id="1123" creationId="{00000000-0000-0000-0000-000000000000}"/>
          </ac:spMkLst>
        </pc:spChg>
        <pc:spChg chg="del mod topLvl">
          <ac:chgData name="Phúc Vũ" userId="0d239e92d9b13386" providerId="LiveId" clId="{1D38F7B7-120F-452F-BBA3-0BEB44D08FED}" dt="2022-02-20T12:02:43.152" v="1311" actId="478"/>
          <ac:spMkLst>
            <pc:docMk/>
            <pc:sldMk cId="0" sldId="266"/>
            <ac:spMk id="1124" creationId="{00000000-0000-0000-0000-000000000000}"/>
          </ac:spMkLst>
        </pc:spChg>
        <pc:spChg chg="del mod topLvl">
          <ac:chgData name="Phúc Vũ" userId="0d239e92d9b13386" providerId="LiveId" clId="{1D38F7B7-120F-452F-BBA3-0BEB44D08FED}" dt="2022-02-20T12:02:43.152" v="1311" actId="478"/>
          <ac:spMkLst>
            <pc:docMk/>
            <pc:sldMk cId="0" sldId="266"/>
            <ac:spMk id="1125" creationId="{00000000-0000-0000-0000-000000000000}"/>
          </ac:spMkLst>
        </pc:spChg>
        <pc:spChg chg="del mod topLvl">
          <ac:chgData name="Phúc Vũ" userId="0d239e92d9b13386" providerId="LiveId" clId="{1D38F7B7-120F-452F-BBA3-0BEB44D08FED}" dt="2022-02-20T12:02:43.152" v="1311" actId="478"/>
          <ac:spMkLst>
            <pc:docMk/>
            <pc:sldMk cId="0" sldId="266"/>
            <ac:spMk id="1126" creationId="{00000000-0000-0000-0000-000000000000}"/>
          </ac:spMkLst>
        </pc:spChg>
        <pc:spChg chg="del mod topLvl">
          <ac:chgData name="Phúc Vũ" userId="0d239e92d9b13386" providerId="LiveId" clId="{1D38F7B7-120F-452F-BBA3-0BEB44D08FED}" dt="2022-02-20T12:02:43.152" v="1311" actId="478"/>
          <ac:spMkLst>
            <pc:docMk/>
            <pc:sldMk cId="0" sldId="266"/>
            <ac:spMk id="1127" creationId="{00000000-0000-0000-0000-000000000000}"/>
          </ac:spMkLst>
        </pc:spChg>
        <pc:spChg chg="del mod topLvl">
          <ac:chgData name="Phúc Vũ" userId="0d239e92d9b13386" providerId="LiveId" clId="{1D38F7B7-120F-452F-BBA3-0BEB44D08FED}" dt="2022-02-20T12:02:43.152" v="1311" actId="478"/>
          <ac:spMkLst>
            <pc:docMk/>
            <pc:sldMk cId="0" sldId="266"/>
            <ac:spMk id="1128" creationId="{00000000-0000-0000-0000-000000000000}"/>
          </ac:spMkLst>
        </pc:spChg>
        <pc:spChg chg="del mod topLvl">
          <ac:chgData name="Phúc Vũ" userId="0d239e92d9b13386" providerId="LiveId" clId="{1D38F7B7-120F-452F-BBA3-0BEB44D08FED}" dt="2022-02-20T12:02:43.152" v="1311" actId="478"/>
          <ac:spMkLst>
            <pc:docMk/>
            <pc:sldMk cId="0" sldId="266"/>
            <ac:spMk id="1129" creationId="{00000000-0000-0000-0000-000000000000}"/>
          </ac:spMkLst>
        </pc:spChg>
        <pc:spChg chg="del mod topLvl">
          <ac:chgData name="Phúc Vũ" userId="0d239e92d9b13386" providerId="LiveId" clId="{1D38F7B7-120F-452F-BBA3-0BEB44D08FED}" dt="2022-02-20T12:02:43.152" v="1311" actId="478"/>
          <ac:spMkLst>
            <pc:docMk/>
            <pc:sldMk cId="0" sldId="266"/>
            <ac:spMk id="1130" creationId="{00000000-0000-0000-0000-000000000000}"/>
          </ac:spMkLst>
        </pc:spChg>
        <pc:spChg chg="del mod topLvl">
          <ac:chgData name="Phúc Vũ" userId="0d239e92d9b13386" providerId="LiveId" clId="{1D38F7B7-120F-452F-BBA3-0BEB44D08FED}" dt="2022-02-20T12:02:43.152" v="1311" actId="478"/>
          <ac:spMkLst>
            <pc:docMk/>
            <pc:sldMk cId="0" sldId="266"/>
            <ac:spMk id="1131" creationId="{00000000-0000-0000-0000-000000000000}"/>
          </ac:spMkLst>
        </pc:spChg>
        <pc:spChg chg="del mod topLvl">
          <ac:chgData name="Phúc Vũ" userId="0d239e92d9b13386" providerId="LiveId" clId="{1D38F7B7-120F-452F-BBA3-0BEB44D08FED}" dt="2022-02-20T12:02:43.152" v="1311" actId="478"/>
          <ac:spMkLst>
            <pc:docMk/>
            <pc:sldMk cId="0" sldId="266"/>
            <ac:spMk id="1132" creationId="{00000000-0000-0000-0000-000000000000}"/>
          </ac:spMkLst>
        </pc:spChg>
        <pc:spChg chg="del mod topLvl">
          <ac:chgData name="Phúc Vũ" userId="0d239e92d9b13386" providerId="LiveId" clId="{1D38F7B7-120F-452F-BBA3-0BEB44D08FED}" dt="2022-02-20T12:02:43.152" v="1311" actId="478"/>
          <ac:spMkLst>
            <pc:docMk/>
            <pc:sldMk cId="0" sldId="266"/>
            <ac:spMk id="1133" creationId="{00000000-0000-0000-0000-000000000000}"/>
          </ac:spMkLst>
        </pc:spChg>
        <pc:spChg chg="del mod topLvl">
          <ac:chgData name="Phúc Vũ" userId="0d239e92d9b13386" providerId="LiveId" clId="{1D38F7B7-120F-452F-BBA3-0BEB44D08FED}" dt="2022-02-20T12:02:43.152" v="1311" actId="478"/>
          <ac:spMkLst>
            <pc:docMk/>
            <pc:sldMk cId="0" sldId="266"/>
            <ac:spMk id="1134" creationId="{00000000-0000-0000-0000-000000000000}"/>
          </ac:spMkLst>
        </pc:spChg>
        <pc:spChg chg="del mod topLvl">
          <ac:chgData name="Phúc Vũ" userId="0d239e92d9b13386" providerId="LiveId" clId="{1D38F7B7-120F-452F-BBA3-0BEB44D08FED}" dt="2022-02-20T12:02:43.152" v="1311" actId="478"/>
          <ac:spMkLst>
            <pc:docMk/>
            <pc:sldMk cId="0" sldId="266"/>
            <ac:spMk id="1135" creationId="{00000000-0000-0000-0000-000000000000}"/>
          </ac:spMkLst>
        </pc:spChg>
        <pc:spChg chg="del mod topLvl">
          <ac:chgData name="Phúc Vũ" userId="0d239e92d9b13386" providerId="LiveId" clId="{1D38F7B7-120F-452F-BBA3-0BEB44D08FED}" dt="2022-02-20T12:02:43.152" v="1311" actId="478"/>
          <ac:spMkLst>
            <pc:docMk/>
            <pc:sldMk cId="0" sldId="266"/>
            <ac:spMk id="1136" creationId="{00000000-0000-0000-0000-000000000000}"/>
          </ac:spMkLst>
        </pc:spChg>
        <pc:spChg chg="del mod topLvl">
          <ac:chgData name="Phúc Vũ" userId="0d239e92d9b13386" providerId="LiveId" clId="{1D38F7B7-120F-452F-BBA3-0BEB44D08FED}" dt="2022-02-20T12:02:43.152" v="1311" actId="478"/>
          <ac:spMkLst>
            <pc:docMk/>
            <pc:sldMk cId="0" sldId="266"/>
            <ac:spMk id="1137" creationId="{00000000-0000-0000-0000-000000000000}"/>
          </ac:spMkLst>
        </pc:spChg>
        <pc:spChg chg="del mod topLvl">
          <ac:chgData name="Phúc Vũ" userId="0d239e92d9b13386" providerId="LiveId" clId="{1D38F7B7-120F-452F-BBA3-0BEB44D08FED}" dt="2022-02-20T12:02:43.152" v="1311" actId="478"/>
          <ac:spMkLst>
            <pc:docMk/>
            <pc:sldMk cId="0" sldId="266"/>
            <ac:spMk id="1138" creationId="{00000000-0000-0000-0000-000000000000}"/>
          </ac:spMkLst>
        </pc:spChg>
        <pc:spChg chg="del mod topLvl">
          <ac:chgData name="Phúc Vũ" userId="0d239e92d9b13386" providerId="LiveId" clId="{1D38F7B7-120F-452F-BBA3-0BEB44D08FED}" dt="2022-02-20T12:02:43.152" v="1311" actId="478"/>
          <ac:spMkLst>
            <pc:docMk/>
            <pc:sldMk cId="0" sldId="266"/>
            <ac:spMk id="1139" creationId="{00000000-0000-0000-0000-000000000000}"/>
          </ac:spMkLst>
        </pc:spChg>
        <pc:spChg chg="del mod topLvl">
          <ac:chgData name="Phúc Vũ" userId="0d239e92d9b13386" providerId="LiveId" clId="{1D38F7B7-120F-452F-BBA3-0BEB44D08FED}" dt="2022-02-20T12:02:43.152" v="1311" actId="478"/>
          <ac:spMkLst>
            <pc:docMk/>
            <pc:sldMk cId="0" sldId="266"/>
            <ac:spMk id="1140" creationId="{00000000-0000-0000-0000-000000000000}"/>
          </ac:spMkLst>
        </pc:spChg>
        <pc:spChg chg="del mod topLvl">
          <ac:chgData name="Phúc Vũ" userId="0d239e92d9b13386" providerId="LiveId" clId="{1D38F7B7-120F-452F-BBA3-0BEB44D08FED}" dt="2022-02-20T12:02:43.152" v="1311" actId="478"/>
          <ac:spMkLst>
            <pc:docMk/>
            <pc:sldMk cId="0" sldId="266"/>
            <ac:spMk id="1141" creationId="{00000000-0000-0000-0000-000000000000}"/>
          </ac:spMkLst>
        </pc:spChg>
        <pc:spChg chg="del mod topLvl">
          <ac:chgData name="Phúc Vũ" userId="0d239e92d9b13386" providerId="LiveId" clId="{1D38F7B7-120F-452F-BBA3-0BEB44D08FED}" dt="2022-02-20T12:02:43.152" v="1311" actId="478"/>
          <ac:spMkLst>
            <pc:docMk/>
            <pc:sldMk cId="0" sldId="266"/>
            <ac:spMk id="1142" creationId="{00000000-0000-0000-0000-000000000000}"/>
          </ac:spMkLst>
        </pc:spChg>
        <pc:spChg chg="del mod topLvl">
          <ac:chgData name="Phúc Vũ" userId="0d239e92d9b13386" providerId="LiveId" clId="{1D38F7B7-120F-452F-BBA3-0BEB44D08FED}" dt="2022-02-20T12:02:43.152" v="1311" actId="478"/>
          <ac:spMkLst>
            <pc:docMk/>
            <pc:sldMk cId="0" sldId="266"/>
            <ac:spMk id="1143" creationId="{00000000-0000-0000-0000-000000000000}"/>
          </ac:spMkLst>
        </pc:spChg>
        <pc:spChg chg="del mod topLvl">
          <ac:chgData name="Phúc Vũ" userId="0d239e92d9b13386" providerId="LiveId" clId="{1D38F7B7-120F-452F-BBA3-0BEB44D08FED}" dt="2022-02-20T12:02:43.152" v="1311" actId="478"/>
          <ac:spMkLst>
            <pc:docMk/>
            <pc:sldMk cId="0" sldId="266"/>
            <ac:spMk id="1144" creationId="{00000000-0000-0000-0000-000000000000}"/>
          </ac:spMkLst>
        </pc:spChg>
        <pc:spChg chg="del mod topLvl">
          <ac:chgData name="Phúc Vũ" userId="0d239e92d9b13386" providerId="LiveId" clId="{1D38F7B7-120F-452F-BBA3-0BEB44D08FED}" dt="2022-02-20T12:02:43.152" v="1311" actId="478"/>
          <ac:spMkLst>
            <pc:docMk/>
            <pc:sldMk cId="0" sldId="266"/>
            <ac:spMk id="1145" creationId="{00000000-0000-0000-0000-000000000000}"/>
          </ac:spMkLst>
        </pc:spChg>
        <pc:spChg chg="del mod topLvl">
          <ac:chgData name="Phúc Vũ" userId="0d239e92d9b13386" providerId="LiveId" clId="{1D38F7B7-120F-452F-BBA3-0BEB44D08FED}" dt="2022-02-20T12:02:43.152" v="1311" actId="478"/>
          <ac:spMkLst>
            <pc:docMk/>
            <pc:sldMk cId="0" sldId="266"/>
            <ac:spMk id="1146" creationId="{00000000-0000-0000-0000-000000000000}"/>
          </ac:spMkLst>
        </pc:spChg>
        <pc:spChg chg="del mod topLvl">
          <ac:chgData name="Phúc Vũ" userId="0d239e92d9b13386" providerId="LiveId" clId="{1D38F7B7-120F-452F-BBA3-0BEB44D08FED}" dt="2022-02-20T12:02:43.152" v="1311" actId="478"/>
          <ac:spMkLst>
            <pc:docMk/>
            <pc:sldMk cId="0" sldId="266"/>
            <ac:spMk id="1147" creationId="{00000000-0000-0000-0000-000000000000}"/>
          </ac:spMkLst>
        </pc:spChg>
        <pc:spChg chg="del mod topLvl">
          <ac:chgData name="Phúc Vũ" userId="0d239e92d9b13386" providerId="LiveId" clId="{1D38F7B7-120F-452F-BBA3-0BEB44D08FED}" dt="2022-02-20T12:02:43.152" v="1311" actId="478"/>
          <ac:spMkLst>
            <pc:docMk/>
            <pc:sldMk cId="0" sldId="266"/>
            <ac:spMk id="1148" creationId="{00000000-0000-0000-0000-000000000000}"/>
          </ac:spMkLst>
        </pc:spChg>
        <pc:spChg chg="del mod topLvl">
          <ac:chgData name="Phúc Vũ" userId="0d239e92d9b13386" providerId="LiveId" clId="{1D38F7B7-120F-452F-BBA3-0BEB44D08FED}" dt="2022-02-20T12:02:43.152" v="1311" actId="478"/>
          <ac:spMkLst>
            <pc:docMk/>
            <pc:sldMk cId="0" sldId="266"/>
            <ac:spMk id="1149" creationId="{00000000-0000-0000-0000-000000000000}"/>
          </ac:spMkLst>
        </pc:spChg>
        <pc:spChg chg="del mod topLvl">
          <ac:chgData name="Phúc Vũ" userId="0d239e92d9b13386" providerId="LiveId" clId="{1D38F7B7-120F-452F-BBA3-0BEB44D08FED}" dt="2022-02-20T12:02:43.152" v="1311" actId="478"/>
          <ac:spMkLst>
            <pc:docMk/>
            <pc:sldMk cId="0" sldId="266"/>
            <ac:spMk id="1150" creationId="{00000000-0000-0000-0000-000000000000}"/>
          </ac:spMkLst>
        </pc:spChg>
        <pc:spChg chg="del mod topLvl">
          <ac:chgData name="Phúc Vũ" userId="0d239e92d9b13386" providerId="LiveId" clId="{1D38F7B7-120F-452F-BBA3-0BEB44D08FED}" dt="2022-02-20T12:02:43.152" v="1311" actId="478"/>
          <ac:spMkLst>
            <pc:docMk/>
            <pc:sldMk cId="0" sldId="266"/>
            <ac:spMk id="1151" creationId="{00000000-0000-0000-0000-000000000000}"/>
          </ac:spMkLst>
        </pc:spChg>
        <pc:spChg chg="del mod topLvl">
          <ac:chgData name="Phúc Vũ" userId="0d239e92d9b13386" providerId="LiveId" clId="{1D38F7B7-120F-452F-BBA3-0BEB44D08FED}" dt="2022-02-20T12:02:43.152" v="1311" actId="478"/>
          <ac:spMkLst>
            <pc:docMk/>
            <pc:sldMk cId="0" sldId="266"/>
            <ac:spMk id="1152" creationId="{00000000-0000-0000-0000-000000000000}"/>
          </ac:spMkLst>
        </pc:spChg>
        <pc:spChg chg="del mod topLvl">
          <ac:chgData name="Phúc Vũ" userId="0d239e92d9b13386" providerId="LiveId" clId="{1D38F7B7-120F-452F-BBA3-0BEB44D08FED}" dt="2022-02-20T12:02:43.152" v="1311" actId="478"/>
          <ac:spMkLst>
            <pc:docMk/>
            <pc:sldMk cId="0" sldId="266"/>
            <ac:spMk id="1153" creationId="{00000000-0000-0000-0000-000000000000}"/>
          </ac:spMkLst>
        </pc:spChg>
        <pc:spChg chg="del mod topLvl">
          <ac:chgData name="Phúc Vũ" userId="0d239e92d9b13386" providerId="LiveId" clId="{1D38F7B7-120F-452F-BBA3-0BEB44D08FED}" dt="2022-02-20T12:02:43.152" v="1311" actId="478"/>
          <ac:spMkLst>
            <pc:docMk/>
            <pc:sldMk cId="0" sldId="266"/>
            <ac:spMk id="1154" creationId="{00000000-0000-0000-0000-000000000000}"/>
          </ac:spMkLst>
        </pc:spChg>
        <pc:spChg chg="del mod topLvl">
          <ac:chgData name="Phúc Vũ" userId="0d239e92d9b13386" providerId="LiveId" clId="{1D38F7B7-120F-452F-BBA3-0BEB44D08FED}" dt="2022-02-20T12:02:43.152" v="1311" actId="478"/>
          <ac:spMkLst>
            <pc:docMk/>
            <pc:sldMk cId="0" sldId="266"/>
            <ac:spMk id="1155" creationId="{00000000-0000-0000-0000-000000000000}"/>
          </ac:spMkLst>
        </pc:spChg>
        <pc:spChg chg="del mod topLvl">
          <ac:chgData name="Phúc Vũ" userId="0d239e92d9b13386" providerId="LiveId" clId="{1D38F7B7-120F-452F-BBA3-0BEB44D08FED}" dt="2022-02-20T12:02:43.152" v="1311" actId="478"/>
          <ac:spMkLst>
            <pc:docMk/>
            <pc:sldMk cId="0" sldId="266"/>
            <ac:spMk id="1156" creationId="{00000000-0000-0000-0000-000000000000}"/>
          </ac:spMkLst>
        </pc:spChg>
        <pc:spChg chg="del mod topLvl">
          <ac:chgData name="Phúc Vũ" userId="0d239e92d9b13386" providerId="LiveId" clId="{1D38F7B7-120F-452F-BBA3-0BEB44D08FED}" dt="2022-02-20T12:02:43.152" v="1311" actId="478"/>
          <ac:spMkLst>
            <pc:docMk/>
            <pc:sldMk cId="0" sldId="266"/>
            <ac:spMk id="1157" creationId="{00000000-0000-0000-0000-000000000000}"/>
          </ac:spMkLst>
        </pc:spChg>
        <pc:spChg chg="del mod topLvl">
          <ac:chgData name="Phúc Vũ" userId="0d239e92d9b13386" providerId="LiveId" clId="{1D38F7B7-120F-452F-BBA3-0BEB44D08FED}" dt="2022-02-20T12:02:43.152" v="1311" actId="478"/>
          <ac:spMkLst>
            <pc:docMk/>
            <pc:sldMk cId="0" sldId="266"/>
            <ac:spMk id="1158" creationId="{00000000-0000-0000-0000-000000000000}"/>
          </ac:spMkLst>
        </pc:spChg>
        <pc:spChg chg="del mod topLvl">
          <ac:chgData name="Phúc Vũ" userId="0d239e92d9b13386" providerId="LiveId" clId="{1D38F7B7-120F-452F-BBA3-0BEB44D08FED}" dt="2022-02-20T12:02:43.152" v="1311" actId="478"/>
          <ac:spMkLst>
            <pc:docMk/>
            <pc:sldMk cId="0" sldId="266"/>
            <ac:spMk id="1159" creationId="{00000000-0000-0000-0000-000000000000}"/>
          </ac:spMkLst>
        </pc:spChg>
        <pc:spChg chg="del mod topLvl">
          <ac:chgData name="Phúc Vũ" userId="0d239e92d9b13386" providerId="LiveId" clId="{1D38F7B7-120F-452F-BBA3-0BEB44D08FED}" dt="2022-02-20T12:02:43.152" v="1311" actId="478"/>
          <ac:spMkLst>
            <pc:docMk/>
            <pc:sldMk cId="0" sldId="266"/>
            <ac:spMk id="1160" creationId="{00000000-0000-0000-0000-000000000000}"/>
          </ac:spMkLst>
        </pc:spChg>
        <pc:spChg chg="del mod topLvl">
          <ac:chgData name="Phúc Vũ" userId="0d239e92d9b13386" providerId="LiveId" clId="{1D38F7B7-120F-452F-BBA3-0BEB44D08FED}" dt="2022-02-20T12:02:43.152" v="1311" actId="478"/>
          <ac:spMkLst>
            <pc:docMk/>
            <pc:sldMk cId="0" sldId="266"/>
            <ac:spMk id="1161" creationId="{00000000-0000-0000-0000-000000000000}"/>
          </ac:spMkLst>
        </pc:spChg>
        <pc:spChg chg="del mod topLvl">
          <ac:chgData name="Phúc Vũ" userId="0d239e92d9b13386" providerId="LiveId" clId="{1D38F7B7-120F-452F-BBA3-0BEB44D08FED}" dt="2022-02-20T12:02:43.152" v="1311" actId="478"/>
          <ac:spMkLst>
            <pc:docMk/>
            <pc:sldMk cId="0" sldId="266"/>
            <ac:spMk id="1162" creationId="{00000000-0000-0000-0000-000000000000}"/>
          </ac:spMkLst>
        </pc:spChg>
        <pc:spChg chg="del mod topLvl">
          <ac:chgData name="Phúc Vũ" userId="0d239e92d9b13386" providerId="LiveId" clId="{1D38F7B7-120F-452F-BBA3-0BEB44D08FED}" dt="2022-02-20T12:02:43.152" v="1311" actId="478"/>
          <ac:spMkLst>
            <pc:docMk/>
            <pc:sldMk cId="0" sldId="266"/>
            <ac:spMk id="1163" creationId="{00000000-0000-0000-0000-000000000000}"/>
          </ac:spMkLst>
        </pc:spChg>
        <pc:spChg chg="del mod topLvl">
          <ac:chgData name="Phúc Vũ" userId="0d239e92d9b13386" providerId="LiveId" clId="{1D38F7B7-120F-452F-BBA3-0BEB44D08FED}" dt="2022-02-20T12:02:43.152" v="1311" actId="478"/>
          <ac:spMkLst>
            <pc:docMk/>
            <pc:sldMk cId="0" sldId="266"/>
            <ac:spMk id="1164" creationId="{00000000-0000-0000-0000-000000000000}"/>
          </ac:spMkLst>
        </pc:spChg>
        <pc:spChg chg="del mod topLvl">
          <ac:chgData name="Phúc Vũ" userId="0d239e92d9b13386" providerId="LiveId" clId="{1D38F7B7-120F-452F-BBA3-0BEB44D08FED}" dt="2022-02-20T12:02:43.152" v="1311" actId="478"/>
          <ac:spMkLst>
            <pc:docMk/>
            <pc:sldMk cId="0" sldId="266"/>
            <ac:spMk id="1165" creationId="{00000000-0000-0000-0000-000000000000}"/>
          </ac:spMkLst>
        </pc:spChg>
        <pc:spChg chg="del mod topLvl">
          <ac:chgData name="Phúc Vũ" userId="0d239e92d9b13386" providerId="LiveId" clId="{1D38F7B7-120F-452F-BBA3-0BEB44D08FED}" dt="2022-02-20T12:02:43.152" v="1311" actId="478"/>
          <ac:spMkLst>
            <pc:docMk/>
            <pc:sldMk cId="0" sldId="266"/>
            <ac:spMk id="1166" creationId="{00000000-0000-0000-0000-000000000000}"/>
          </ac:spMkLst>
        </pc:spChg>
        <pc:spChg chg="del mod topLvl">
          <ac:chgData name="Phúc Vũ" userId="0d239e92d9b13386" providerId="LiveId" clId="{1D38F7B7-120F-452F-BBA3-0BEB44D08FED}" dt="2022-02-20T12:02:43.152" v="1311" actId="478"/>
          <ac:spMkLst>
            <pc:docMk/>
            <pc:sldMk cId="0" sldId="266"/>
            <ac:spMk id="1167" creationId="{00000000-0000-0000-0000-000000000000}"/>
          </ac:spMkLst>
        </pc:spChg>
        <pc:spChg chg="del mod topLvl">
          <ac:chgData name="Phúc Vũ" userId="0d239e92d9b13386" providerId="LiveId" clId="{1D38F7B7-120F-452F-BBA3-0BEB44D08FED}" dt="2022-02-20T12:02:43.152" v="1311" actId="478"/>
          <ac:spMkLst>
            <pc:docMk/>
            <pc:sldMk cId="0" sldId="266"/>
            <ac:spMk id="1168" creationId="{00000000-0000-0000-0000-000000000000}"/>
          </ac:spMkLst>
        </pc:spChg>
        <pc:spChg chg="del mod topLvl">
          <ac:chgData name="Phúc Vũ" userId="0d239e92d9b13386" providerId="LiveId" clId="{1D38F7B7-120F-452F-BBA3-0BEB44D08FED}" dt="2022-02-20T12:02:43.152" v="1311" actId="478"/>
          <ac:spMkLst>
            <pc:docMk/>
            <pc:sldMk cId="0" sldId="266"/>
            <ac:spMk id="1169" creationId="{00000000-0000-0000-0000-000000000000}"/>
          </ac:spMkLst>
        </pc:spChg>
        <pc:spChg chg="del mod topLvl">
          <ac:chgData name="Phúc Vũ" userId="0d239e92d9b13386" providerId="LiveId" clId="{1D38F7B7-120F-452F-BBA3-0BEB44D08FED}" dt="2022-02-20T12:02:43.152" v="1311" actId="478"/>
          <ac:spMkLst>
            <pc:docMk/>
            <pc:sldMk cId="0" sldId="266"/>
            <ac:spMk id="1170" creationId="{00000000-0000-0000-0000-000000000000}"/>
          </ac:spMkLst>
        </pc:spChg>
        <pc:spChg chg="del mod topLvl">
          <ac:chgData name="Phúc Vũ" userId="0d239e92d9b13386" providerId="LiveId" clId="{1D38F7B7-120F-452F-BBA3-0BEB44D08FED}" dt="2022-02-20T12:02:43.152" v="1311" actId="478"/>
          <ac:spMkLst>
            <pc:docMk/>
            <pc:sldMk cId="0" sldId="266"/>
            <ac:spMk id="1171" creationId="{00000000-0000-0000-0000-000000000000}"/>
          </ac:spMkLst>
        </pc:spChg>
        <pc:spChg chg="del mod topLvl">
          <ac:chgData name="Phúc Vũ" userId="0d239e92d9b13386" providerId="LiveId" clId="{1D38F7B7-120F-452F-BBA3-0BEB44D08FED}" dt="2022-02-20T12:02:43.152" v="1311" actId="478"/>
          <ac:spMkLst>
            <pc:docMk/>
            <pc:sldMk cId="0" sldId="266"/>
            <ac:spMk id="1172" creationId="{00000000-0000-0000-0000-000000000000}"/>
          </ac:spMkLst>
        </pc:spChg>
        <pc:spChg chg="del mod topLvl">
          <ac:chgData name="Phúc Vũ" userId="0d239e92d9b13386" providerId="LiveId" clId="{1D38F7B7-120F-452F-BBA3-0BEB44D08FED}" dt="2022-02-20T12:02:43.152" v="1311" actId="478"/>
          <ac:spMkLst>
            <pc:docMk/>
            <pc:sldMk cId="0" sldId="266"/>
            <ac:spMk id="1173" creationId="{00000000-0000-0000-0000-000000000000}"/>
          </ac:spMkLst>
        </pc:spChg>
        <pc:spChg chg="del mod topLvl">
          <ac:chgData name="Phúc Vũ" userId="0d239e92d9b13386" providerId="LiveId" clId="{1D38F7B7-120F-452F-BBA3-0BEB44D08FED}" dt="2022-02-20T12:02:43.152" v="1311" actId="478"/>
          <ac:spMkLst>
            <pc:docMk/>
            <pc:sldMk cId="0" sldId="266"/>
            <ac:spMk id="1174" creationId="{00000000-0000-0000-0000-000000000000}"/>
          </ac:spMkLst>
        </pc:spChg>
        <pc:spChg chg="del mod topLvl">
          <ac:chgData name="Phúc Vũ" userId="0d239e92d9b13386" providerId="LiveId" clId="{1D38F7B7-120F-452F-BBA3-0BEB44D08FED}" dt="2022-02-20T12:02:43.152" v="1311" actId="478"/>
          <ac:spMkLst>
            <pc:docMk/>
            <pc:sldMk cId="0" sldId="266"/>
            <ac:spMk id="1175" creationId="{00000000-0000-0000-0000-000000000000}"/>
          </ac:spMkLst>
        </pc:spChg>
        <pc:spChg chg="del mod topLvl">
          <ac:chgData name="Phúc Vũ" userId="0d239e92d9b13386" providerId="LiveId" clId="{1D38F7B7-120F-452F-BBA3-0BEB44D08FED}" dt="2022-02-20T12:02:43.152" v="1311" actId="478"/>
          <ac:spMkLst>
            <pc:docMk/>
            <pc:sldMk cId="0" sldId="266"/>
            <ac:spMk id="1176" creationId="{00000000-0000-0000-0000-000000000000}"/>
          </ac:spMkLst>
        </pc:spChg>
        <pc:spChg chg="del mod topLvl">
          <ac:chgData name="Phúc Vũ" userId="0d239e92d9b13386" providerId="LiveId" clId="{1D38F7B7-120F-452F-BBA3-0BEB44D08FED}" dt="2022-02-20T12:02:43.152" v="1311" actId="478"/>
          <ac:spMkLst>
            <pc:docMk/>
            <pc:sldMk cId="0" sldId="266"/>
            <ac:spMk id="1177" creationId="{00000000-0000-0000-0000-000000000000}"/>
          </ac:spMkLst>
        </pc:spChg>
        <pc:spChg chg="del mod topLvl">
          <ac:chgData name="Phúc Vũ" userId="0d239e92d9b13386" providerId="LiveId" clId="{1D38F7B7-120F-452F-BBA3-0BEB44D08FED}" dt="2022-02-20T12:02:43.152" v="1311" actId="478"/>
          <ac:spMkLst>
            <pc:docMk/>
            <pc:sldMk cId="0" sldId="266"/>
            <ac:spMk id="1178" creationId="{00000000-0000-0000-0000-000000000000}"/>
          </ac:spMkLst>
        </pc:spChg>
        <pc:spChg chg="del mod topLvl">
          <ac:chgData name="Phúc Vũ" userId="0d239e92d9b13386" providerId="LiveId" clId="{1D38F7B7-120F-452F-BBA3-0BEB44D08FED}" dt="2022-02-20T12:02:43.152" v="1311" actId="478"/>
          <ac:spMkLst>
            <pc:docMk/>
            <pc:sldMk cId="0" sldId="266"/>
            <ac:spMk id="1179" creationId="{00000000-0000-0000-0000-000000000000}"/>
          </ac:spMkLst>
        </pc:spChg>
        <pc:spChg chg="del mod topLvl">
          <ac:chgData name="Phúc Vũ" userId="0d239e92d9b13386" providerId="LiveId" clId="{1D38F7B7-120F-452F-BBA3-0BEB44D08FED}" dt="2022-02-20T12:02:43.152" v="1311" actId="478"/>
          <ac:spMkLst>
            <pc:docMk/>
            <pc:sldMk cId="0" sldId="266"/>
            <ac:spMk id="1180" creationId="{00000000-0000-0000-0000-000000000000}"/>
          </ac:spMkLst>
        </pc:spChg>
        <pc:spChg chg="del mod topLvl">
          <ac:chgData name="Phúc Vũ" userId="0d239e92d9b13386" providerId="LiveId" clId="{1D38F7B7-120F-452F-BBA3-0BEB44D08FED}" dt="2022-02-20T12:02:43.152" v="1311" actId="478"/>
          <ac:spMkLst>
            <pc:docMk/>
            <pc:sldMk cId="0" sldId="266"/>
            <ac:spMk id="1181" creationId="{00000000-0000-0000-0000-000000000000}"/>
          </ac:spMkLst>
        </pc:spChg>
        <pc:spChg chg="del mod topLvl">
          <ac:chgData name="Phúc Vũ" userId="0d239e92d9b13386" providerId="LiveId" clId="{1D38F7B7-120F-452F-BBA3-0BEB44D08FED}" dt="2022-02-20T12:02:43.152" v="1311" actId="478"/>
          <ac:spMkLst>
            <pc:docMk/>
            <pc:sldMk cId="0" sldId="266"/>
            <ac:spMk id="1182" creationId="{00000000-0000-0000-0000-000000000000}"/>
          </ac:spMkLst>
        </pc:spChg>
        <pc:spChg chg="del mod topLvl">
          <ac:chgData name="Phúc Vũ" userId="0d239e92d9b13386" providerId="LiveId" clId="{1D38F7B7-120F-452F-BBA3-0BEB44D08FED}" dt="2022-02-20T12:02:43.152" v="1311" actId="478"/>
          <ac:spMkLst>
            <pc:docMk/>
            <pc:sldMk cId="0" sldId="266"/>
            <ac:spMk id="1183" creationId="{00000000-0000-0000-0000-000000000000}"/>
          </ac:spMkLst>
        </pc:spChg>
        <pc:spChg chg="del mod topLvl">
          <ac:chgData name="Phúc Vũ" userId="0d239e92d9b13386" providerId="LiveId" clId="{1D38F7B7-120F-452F-BBA3-0BEB44D08FED}" dt="2022-02-20T12:02:43.152" v="1311" actId="478"/>
          <ac:spMkLst>
            <pc:docMk/>
            <pc:sldMk cId="0" sldId="266"/>
            <ac:spMk id="1184" creationId="{00000000-0000-0000-0000-000000000000}"/>
          </ac:spMkLst>
        </pc:spChg>
        <pc:spChg chg="del mod topLvl">
          <ac:chgData name="Phúc Vũ" userId="0d239e92d9b13386" providerId="LiveId" clId="{1D38F7B7-120F-452F-BBA3-0BEB44D08FED}" dt="2022-02-20T12:02:43.152" v="1311" actId="478"/>
          <ac:spMkLst>
            <pc:docMk/>
            <pc:sldMk cId="0" sldId="266"/>
            <ac:spMk id="1185" creationId="{00000000-0000-0000-0000-000000000000}"/>
          </ac:spMkLst>
        </pc:spChg>
        <pc:spChg chg="del mod topLvl">
          <ac:chgData name="Phúc Vũ" userId="0d239e92d9b13386" providerId="LiveId" clId="{1D38F7B7-120F-452F-BBA3-0BEB44D08FED}" dt="2022-02-20T12:02:43.152" v="1311" actId="478"/>
          <ac:spMkLst>
            <pc:docMk/>
            <pc:sldMk cId="0" sldId="266"/>
            <ac:spMk id="1186" creationId="{00000000-0000-0000-0000-000000000000}"/>
          </ac:spMkLst>
        </pc:spChg>
        <pc:spChg chg="del mod topLvl">
          <ac:chgData name="Phúc Vũ" userId="0d239e92d9b13386" providerId="LiveId" clId="{1D38F7B7-120F-452F-BBA3-0BEB44D08FED}" dt="2022-02-20T12:02:43.152" v="1311" actId="478"/>
          <ac:spMkLst>
            <pc:docMk/>
            <pc:sldMk cId="0" sldId="266"/>
            <ac:spMk id="1187" creationId="{00000000-0000-0000-0000-000000000000}"/>
          </ac:spMkLst>
        </pc:spChg>
        <pc:spChg chg="del mod topLvl">
          <ac:chgData name="Phúc Vũ" userId="0d239e92d9b13386" providerId="LiveId" clId="{1D38F7B7-120F-452F-BBA3-0BEB44D08FED}" dt="2022-02-20T12:02:43.152" v="1311" actId="478"/>
          <ac:spMkLst>
            <pc:docMk/>
            <pc:sldMk cId="0" sldId="266"/>
            <ac:spMk id="1188" creationId="{00000000-0000-0000-0000-000000000000}"/>
          </ac:spMkLst>
        </pc:spChg>
        <pc:spChg chg="del mod topLvl">
          <ac:chgData name="Phúc Vũ" userId="0d239e92d9b13386" providerId="LiveId" clId="{1D38F7B7-120F-452F-BBA3-0BEB44D08FED}" dt="2022-02-20T12:02:43.152" v="1311" actId="478"/>
          <ac:spMkLst>
            <pc:docMk/>
            <pc:sldMk cId="0" sldId="266"/>
            <ac:spMk id="1189" creationId="{00000000-0000-0000-0000-000000000000}"/>
          </ac:spMkLst>
        </pc:spChg>
        <pc:spChg chg="del mod topLvl">
          <ac:chgData name="Phúc Vũ" userId="0d239e92d9b13386" providerId="LiveId" clId="{1D38F7B7-120F-452F-BBA3-0BEB44D08FED}" dt="2022-02-20T12:02:43.152" v="1311" actId="478"/>
          <ac:spMkLst>
            <pc:docMk/>
            <pc:sldMk cId="0" sldId="266"/>
            <ac:spMk id="1190" creationId="{00000000-0000-0000-0000-000000000000}"/>
          </ac:spMkLst>
        </pc:spChg>
        <pc:spChg chg="del mod topLvl">
          <ac:chgData name="Phúc Vũ" userId="0d239e92d9b13386" providerId="LiveId" clId="{1D38F7B7-120F-452F-BBA3-0BEB44D08FED}" dt="2022-02-20T12:02:43.152" v="1311" actId="478"/>
          <ac:spMkLst>
            <pc:docMk/>
            <pc:sldMk cId="0" sldId="266"/>
            <ac:spMk id="1191" creationId="{00000000-0000-0000-0000-000000000000}"/>
          </ac:spMkLst>
        </pc:spChg>
        <pc:spChg chg="del mod topLvl">
          <ac:chgData name="Phúc Vũ" userId="0d239e92d9b13386" providerId="LiveId" clId="{1D38F7B7-120F-452F-BBA3-0BEB44D08FED}" dt="2022-02-20T12:02:43.152" v="1311" actId="478"/>
          <ac:spMkLst>
            <pc:docMk/>
            <pc:sldMk cId="0" sldId="266"/>
            <ac:spMk id="1192" creationId="{00000000-0000-0000-0000-000000000000}"/>
          </ac:spMkLst>
        </pc:spChg>
        <pc:spChg chg="del mod topLvl">
          <ac:chgData name="Phúc Vũ" userId="0d239e92d9b13386" providerId="LiveId" clId="{1D38F7B7-120F-452F-BBA3-0BEB44D08FED}" dt="2022-02-20T12:02:43.152" v="1311" actId="478"/>
          <ac:spMkLst>
            <pc:docMk/>
            <pc:sldMk cId="0" sldId="266"/>
            <ac:spMk id="1193" creationId="{00000000-0000-0000-0000-000000000000}"/>
          </ac:spMkLst>
        </pc:spChg>
        <pc:spChg chg="del mod topLvl">
          <ac:chgData name="Phúc Vũ" userId="0d239e92d9b13386" providerId="LiveId" clId="{1D38F7B7-120F-452F-BBA3-0BEB44D08FED}" dt="2022-02-20T12:02:43.152" v="1311" actId="478"/>
          <ac:spMkLst>
            <pc:docMk/>
            <pc:sldMk cId="0" sldId="266"/>
            <ac:spMk id="1194" creationId="{00000000-0000-0000-0000-000000000000}"/>
          </ac:spMkLst>
        </pc:spChg>
        <pc:spChg chg="del mod topLvl">
          <ac:chgData name="Phúc Vũ" userId="0d239e92d9b13386" providerId="LiveId" clId="{1D38F7B7-120F-452F-BBA3-0BEB44D08FED}" dt="2022-02-20T12:02:43.152" v="1311" actId="478"/>
          <ac:spMkLst>
            <pc:docMk/>
            <pc:sldMk cId="0" sldId="266"/>
            <ac:spMk id="1195" creationId="{00000000-0000-0000-0000-000000000000}"/>
          </ac:spMkLst>
        </pc:spChg>
        <pc:spChg chg="del mod topLvl">
          <ac:chgData name="Phúc Vũ" userId="0d239e92d9b13386" providerId="LiveId" clId="{1D38F7B7-120F-452F-BBA3-0BEB44D08FED}" dt="2022-02-20T12:02:43.152" v="1311" actId="478"/>
          <ac:spMkLst>
            <pc:docMk/>
            <pc:sldMk cId="0" sldId="266"/>
            <ac:spMk id="1196" creationId="{00000000-0000-0000-0000-000000000000}"/>
          </ac:spMkLst>
        </pc:spChg>
        <pc:spChg chg="del mod topLvl">
          <ac:chgData name="Phúc Vũ" userId="0d239e92d9b13386" providerId="LiveId" clId="{1D38F7B7-120F-452F-BBA3-0BEB44D08FED}" dt="2022-02-20T12:02:43.152" v="1311" actId="478"/>
          <ac:spMkLst>
            <pc:docMk/>
            <pc:sldMk cId="0" sldId="266"/>
            <ac:spMk id="1197" creationId="{00000000-0000-0000-0000-000000000000}"/>
          </ac:spMkLst>
        </pc:spChg>
        <pc:spChg chg="del mod topLvl">
          <ac:chgData name="Phúc Vũ" userId="0d239e92d9b13386" providerId="LiveId" clId="{1D38F7B7-120F-452F-BBA3-0BEB44D08FED}" dt="2022-02-20T12:02:43.152" v="1311" actId="478"/>
          <ac:spMkLst>
            <pc:docMk/>
            <pc:sldMk cId="0" sldId="266"/>
            <ac:spMk id="1198" creationId="{00000000-0000-0000-0000-000000000000}"/>
          </ac:spMkLst>
        </pc:spChg>
        <pc:spChg chg="del mod topLvl">
          <ac:chgData name="Phúc Vũ" userId="0d239e92d9b13386" providerId="LiveId" clId="{1D38F7B7-120F-452F-BBA3-0BEB44D08FED}" dt="2022-02-20T12:02:43.152" v="1311" actId="478"/>
          <ac:spMkLst>
            <pc:docMk/>
            <pc:sldMk cId="0" sldId="266"/>
            <ac:spMk id="1199" creationId="{00000000-0000-0000-0000-000000000000}"/>
          </ac:spMkLst>
        </pc:spChg>
        <pc:spChg chg="del mod topLvl">
          <ac:chgData name="Phúc Vũ" userId="0d239e92d9b13386" providerId="LiveId" clId="{1D38F7B7-120F-452F-BBA3-0BEB44D08FED}" dt="2022-02-20T12:02:43.152" v="1311" actId="478"/>
          <ac:spMkLst>
            <pc:docMk/>
            <pc:sldMk cId="0" sldId="266"/>
            <ac:spMk id="1200" creationId="{00000000-0000-0000-0000-000000000000}"/>
          </ac:spMkLst>
        </pc:spChg>
        <pc:spChg chg="del mod topLvl">
          <ac:chgData name="Phúc Vũ" userId="0d239e92d9b13386" providerId="LiveId" clId="{1D38F7B7-120F-452F-BBA3-0BEB44D08FED}" dt="2022-02-20T12:02:43.152" v="1311" actId="478"/>
          <ac:spMkLst>
            <pc:docMk/>
            <pc:sldMk cId="0" sldId="266"/>
            <ac:spMk id="1201" creationId="{00000000-0000-0000-0000-000000000000}"/>
          </ac:spMkLst>
        </pc:spChg>
        <pc:spChg chg="del mod topLvl">
          <ac:chgData name="Phúc Vũ" userId="0d239e92d9b13386" providerId="LiveId" clId="{1D38F7B7-120F-452F-BBA3-0BEB44D08FED}" dt="2022-02-20T12:02:43.152" v="1311" actId="478"/>
          <ac:spMkLst>
            <pc:docMk/>
            <pc:sldMk cId="0" sldId="266"/>
            <ac:spMk id="1202" creationId="{00000000-0000-0000-0000-000000000000}"/>
          </ac:spMkLst>
        </pc:spChg>
        <pc:spChg chg="del mod topLvl">
          <ac:chgData name="Phúc Vũ" userId="0d239e92d9b13386" providerId="LiveId" clId="{1D38F7B7-120F-452F-BBA3-0BEB44D08FED}" dt="2022-02-20T12:02:43.152" v="1311" actId="478"/>
          <ac:spMkLst>
            <pc:docMk/>
            <pc:sldMk cId="0" sldId="266"/>
            <ac:spMk id="1203" creationId="{00000000-0000-0000-0000-000000000000}"/>
          </ac:spMkLst>
        </pc:spChg>
        <pc:spChg chg="del mod topLvl">
          <ac:chgData name="Phúc Vũ" userId="0d239e92d9b13386" providerId="LiveId" clId="{1D38F7B7-120F-452F-BBA3-0BEB44D08FED}" dt="2022-02-20T12:02:43.152" v="1311" actId="478"/>
          <ac:spMkLst>
            <pc:docMk/>
            <pc:sldMk cId="0" sldId="266"/>
            <ac:spMk id="1204" creationId="{00000000-0000-0000-0000-000000000000}"/>
          </ac:spMkLst>
        </pc:spChg>
        <pc:spChg chg="del mod topLvl">
          <ac:chgData name="Phúc Vũ" userId="0d239e92d9b13386" providerId="LiveId" clId="{1D38F7B7-120F-452F-BBA3-0BEB44D08FED}" dt="2022-02-20T12:02:43.152" v="1311" actId="478"/>
          <ac:spMkLst>
            <pc:docMk/>
            <pc:sldMk cId="0" sldId="266"/>
            <ac:spMk id="1205" creationId="{00000000-0000-0000-0000-000000000000}"/>
          </ac:spMkLst>
        </pc:spChg>
        <pc:spChg chg="del mod topLvl">
          <ac:chgData name="Phúc Vũ" userId="0d239e92d9b13386" providerId="LiveId" clId="{1D38F7B7-120F-452F-BBA3-0BEB44D08FED}" dt="2022-02-20T12:02:43.152" v="1311" actId="478"/>
          <ac:spMkLst>
            <pc:docMk/>
            <pc:sldMk cId="0" sldId="266"/>
            <ac:spMk id="1206" creationId="{00000000-0000-0000-0000-000000000000}"/>
          </ac:spMkLst>
        </pc:spChg>
        <pc:spChg chg="del mod topLvl">
          <ac:chgData name="Phúc Vũ" userId="0d239e92d9b13386" providerId="LiveId" clId="{1D38F7B7-120F-452F-BBA3-0BEB44D08FED}" dt="2022-02-20T12:02:43.152" v="1311" actId="478"/>
          <ac:spMkLst>
            <pc:docMk/>
            <pc:sldMk cId="0" sldId="266"/>
            <ac:spMk id="1207" creationId="{00000000-0000-0000-0000-000000000000}"/>
          </ac:spMkLst>
        </pc:spChg>
        <pc:spChg chg="del mod topLvl">
          <ac:chgData name="Phúc Vũ" userId="0d239e92d9b13386" providerId="LiveId" clId="{1D38F7B7-120F-452F-BBA3-0BEB44D08FED}" dt="2022-02-20T12:02:43.152" v="1311" actId="478"/>
          <ac:spMkLst>
            <pc:docMk/>
            <pc:sldMk cId="0" sldId="266"/>
            <ac:spMk id="1208" creationId="{00000000-0000-0000-0000-000000000000}"/>
          </ac:spMkLst>
        </pc:spChg>
        <pc:spChg chg="del mod topLvl">
          <ac:chgData name="Phúc Vũ" userId="0d239e92d9b13386" providerId="LiveId" clId="{1D38F7B7-120F-452F-BBA3-0BEB44D08FED}" dt="2022-02-20T12:02:43.152" v="1311" actId="478"/>
          <ac:spMkLst>
            <pc:docMk/>
            <pc:sldMk cId="0" sldId="266"/>
            <ac:spMk id="1209" creationId="{00000000-0000-0000-0000-000000000000}"/>
          </ac:spMkLst>
        </pc:spChg>
        <pc:spChg chg="del mod topLvl">
          <ac:chgData name="Phúc Vũ" userId="0d239e92d9b13386" providerId="LiveId" clId="{1D38F7B7-120F-452F-BBA3-0BEB44D08FED}" dt="2022-02-20T12:02:43.152" v="1311" actId="478"/>
          <ac:spMkLst>
            <pc:docMk/>
            <pc:sldMk cId="0" sldId="266"/>
            <ac:spMk id="1210" creationId="{00000000-0000-0000-0000-000000000000}"/>
          </ac:spMkLst>
        </pc:spChg>
        <pc:spChg chg="del mod topLvl">
          <ac:chgData name="Phúc Vũ" userId="0d239e92d9b13386" providerId="LiveId" clId="{1D38F7B7-120F-452F-BBA3-0BEB44D08FED}" dt="2022-02-20T12:02:43.152" v="1311" actId="478"/>
          <ac:spMkLst>
            <pc:docMk/>
            <pc:sldMk cId="0" sldId="266"/>
            <ac:spMk id="1211" creationId="{00000000-0000-0000-0000-000000000000}"/>
          </ac:spMkLst>
        </pc:spChg>
        <pc:spChg chg="del mod topLvl">
          <ac:chgData name="Phúc Vũ" userId="0d239e92d9b13386" providerId="LiveId" clId="{1D38F7B7-120F-452F-BBA3-0BEB44D08FED}" dt="2022-02-20T12:02:43.152" v="1311" actId="478"/>
          <ac:spMkLst>
            <pc:docMk/>
            <pc:sldMk cId="0" sldId="266"/>
            <ac:spMk id="1212" creationId="{00000000-0000-0000-0000-000000000000}"/>
          </ac:spMkLst>
        </pc:spChg>
        <pc:spChg chg="del mod topLvl">
          <ac:chgData name="Phúc Vũ" userId="0d239e92d9b13386" providerId="LiveId" clId="{1D38F7B7-120F-452F-BBA3-0BEB44D08FED}" dt="2022-02-20T12:02:43.152" v="1311" actId="478"/>
          <ac:spMkLst>
            <pc:docMk/>
            <pc:sldMk cId="0" sldId="266"/>
            <ac:spMk id="1213" creationId="{00000000-0000-0000-0000-000000000000}"/>
          </ac:spMkLst>
        </pc:spChg>
        <pc:spChg chg="del mod topLvl">
          <ac:chgData name="Phúc Vũ" userId="0d239e92d9b13386" providerId="LiveId" clId="{1D38F7B7-120F-452F-BBA3-0BEB44D08FED}" dt="2022-02-20T12:02:43.152" v="1311" actId="478"/>
          <ac:spMkLst>
            <pc:docMk/>
            <pc:sldMk cId="0" sldId="266"/>
            <ac:spMk id="1214" creationId="{00000000-0000-0000-0000-000000000000}"/>
          </ac:spMkLst>
        </pc:spChg>
        <pc:spChg chg="del mod topLvl">
          <ac:chgData name="Phúc Vũ" userId="0d239e92d9b13386" providerId="LiveId" clId="{1D38F7B7-120F-452F-BBA3-0BEB44D08FED}" dt="2022-02-20T12:02:43.152" v="1311" actId="478"/>
          <ac:spMkLst>
            <pc:docMk/>
            <pc:sldMk cId="0" sldId="266"/>
            <ac:spMk id="1215" creationId="{00000000-0000-0000-0000-000000000000}"/>
          </ac:spMkLst>
        </pc:spChg>
        <pc:spChg chg="del mod topLvl">
          <ac:chgData name="Phúc Vũ" userId="0d239e92d9b13386" providerId="LiveId" clId="{1D38F7B7-120F-452F-BBA3-0BEB44D08FED}" dt="2022-02-20T12:02:43.152" v="1311" actId="478"/>
          <ac:spMkLst>
            <pc:docMk/>
            <pc:sldMk cId="0" sldId="266"/>
            <ac:spMk id="1216" creationId="{00000000-0000-0000-0000-000000000000}"/>
          </ac:spMkLst>
        </pc:spChg>
        <pc:spChg chg="del mod topLvl">
          <ac:chgData name="Phúc Vũ" userId="0d239e92d9b13386" providerId="LiveId" clId="{1D38F7B7-120F-452F-BBA3-0BEB44D08FED}" dt="2022-02-20T12:02:43.152" v="1311" actId="478"/>
          <ac:spMkLst>
            <pc:docMk/>
            <pc:sldMk cId="0" sldId="266"/>
            <ac:spMk id="1217" creationId="{00000000-0000-0000-0000-000000000000}"/>
          </ac:spMkLst>
        </pc:spChg>
        <pc:spChg chg="del mod topLvl">
          <ac:chgData name="Phúc Vũ" userId="0d239e92d9b13386" providerId="LiveId" clId="{1D38F7B7-120F-452F-BBA3-0BEB44D08FED}" dt="2022-02-20T12:02:43.152" v="1311" actId="478"/>
          <ac:spMkLst>
            <pc:docMk/>
            <pc:sldMk cId="0" sldId="266"/>
            <ac:spMk id="1218" creationId="{00000000-0000-0000-0000-000000000000}"/>
          </ac:spMkLst>
        </pc:spChg>
        <pc:spChg chg="del mod topLvl">
          <ac:chgData name="Phúc Vũ" userId="0d239e92d9b13386" providerId="LiveId" clId="{1D38F7B7-120F-452F-BBA3-0BEB44D08FED}" dt="2022-02-20T12:02:43.152" v="1311" actId="478"/>
          <ac:spMkLst>
            <pc:docMk/>
            <pc:sldMk cId="0" sldId="266"/>
            <ac:spMk id="1219" creationId="{00000000-0000-0000-0000-000000000000}"/>
          </ac:spMkLst>
        </pc:spChg>
        <pc:spChg chg="del mod topLvl">
          <ac:chgData name="Phúc Vũ" userId="0d239e92d9b13386" providerId="LiveId" clId="{1D38F7B7-120F-452F-BBA3-0BEB44D08FED}" dt="2022-02-20T12:02:43.152" v="1311" actId="478"/>
          <ac:spMkLst>
            <pc:docMk/>
            <pc:sldMk cId="0" sldId="266"/>
            <ac:spMk id="1220" creationId="{00000000-0000-0000-0000-000000000000}"/>
          </ac:spMkLst>
        </pc:spChg>
        <pc:spChg chg="del mod topLvl">
          <ac:chgData name="Phúc Vũ" userId="0d239e92d9b13386" providerId="LiveId" clId="{1D38F7B7-120F-452F-BBA3-0BEB44D08FED}" dt="2022-02-20T12:02:43.152" v="1311" actId="478"/>
          <ac:spMkLst>
            <pc:docMk/>
            <pc:sldMk cId="0" sldId="266"/>
            <ac:spMk id="1221" creationId="{00000000-0000-0000-0000-000000000000}"/>
          </ac:spMkLst>
        </pc:spChg>
        <pc:spChg chg="del mod topLvl">
          <ac:chgData name="Phúc Vũ" userId="0d239e92d9b13386" providerId="LiveId" clId="{1D38F7B7-120F-452F-BBA3-0BEB44D08FED}" dt="2022-02-20T12:02:43.152" v="1311" actId="478"/>
          <ac:spMkLst>
            <pc:docMk/>
            <pc:sldMk cId="0" sldId="266"/>
            <ac:spMk id="1222" creationId="{00000000-0000-0000-0000-000000000000}"/>
          </ac:spMkLst>
        </pc:spChg>
        <pc:spChg chg="del mod topLvl">
          <ac:chgData name="Phúc Vũ" userId="0d239e92d9b13386" providerId="LiveId" clId="{1D38F7B7-120F-452F-BBA3-0BEB44D08FED}" dt="2022-02-20T12:02:43.152" v="1311" actId="478"/>
          <ac:spMkLst>
            <pc:docMk/>
            <pc:sldMk cId="0" sldId="266"/>
            <ac:spMk id="1223" creationId="{00000000-0000-0000-0000-000000000000}"/>
          </ac:spMkLst>
        </pc:spChg>
        <pc:spChg chg="del mod topLvl">
          <ac:chgData name="Phúc Vũ" userId="0d239e92d9b13386" providerId="LiveId" clId="{1D38F7B7-120F-452F-BBA3-0BEB44D08FED}" dt="2022-02-20T12:02:43.152" v="1311" actId="478"/>
          <ac:spMkLst>
            <pc:docMk/>
            <pc:sldMk cId="0" sldId="266"/>
            <ac:spMk id="1224" creationId="{00000000-0000-0000-0000-000000000000}"/>
          </ac:spMkLst>
        </pc:spChg>
        <pc:spChg chg="del mod topLvl">
          <ac:chgData name="Phúc Vũ" userId="0d239e92d9b13386" providerId="LiveId" clId="{1D38F7B7-120F-452F-BBA3-0BEB44D08FED}" dt="2022-02-20T12:02:43.152" v="1311" actId="478"/>
          <ac:spMkLst>
            <pc:docMk/>
            <pc:sldMk cId="0" sldId="266"/>
            <ac:spMk id="1225" creationId="{00000000-0000-0000-0000-000000000000}"/>
          </ac:spMkLst>
        </pc:spChg>
        <pc:spChg chg="del mod topLvl">
          <ac:chgData name="Phúc Vũ" userId="0d239e92d9b13386" providerId="LiveId" clId="{1D38F7B7-120F-452F-BBA3-0BEB44D08FED}" dt="2022-02-20T12:02:43.152" v="1311" actId="478"/>
          <ac:spMkLst>
            <pc:docMk/>
            <pc:sldMk cId="0" sldId="266"/>
            <ac:spMk id="1226" creationId="{00000000-0000-0000-0000-000000000000}"/>
          </ac:spMkLst>
        </pc:spChg>
        <pc:spChg chg="del mod topLvl">
          <ac:chgData name="Phúc Vũ" userId="0d239e92d9b13386" providerId="LiveId" clId="{1D38F7B7-120F-452F-BBA3-0BEB44D08FED}" dt="2022-02-20T12:02:43.152" v="1311" actId="478"/>
          <ac:spMkLst>
            <pc:docMk/>
            <pc:sldMk cId="0" sldId="266"/>
            <ac:spMk id="1227" creationId="{00000000-0000-0000-0000-000000000000}"/>
          </ac:spMkLst>
        </pc:spChg>
        <pc:spChg chg="del mod topLvl">
          <ac:chgData name="Phúc Vũ" userId="0d239e92d9b13386" providerId="LiveId" clId="{1D38F7B7-120F-452F-BBA3-0BEB44D08FED}" dt="2022-02-20T12:02:43.152" v="1311" actId="478"/>
          <ac:spMkLst>
            <pc:docMk/>
            <pc:sldMk cId="0" sldId="266"/>
            <ac:spMk id="1228" creationId="{00000000-0000-0000-0000-000000000000}"/>
          </ac:spMkLst>
        </pc:spChg>
        <pc:spChg chg="del mod topLvl">
          <ac:chgData name="Phúc Vũ" userId="0d239e92d9b13386" providerId="LiveId" clId="{1D38F7B7-120F-452F-BBA3-0BEB44D08FED}" dt="2022-02-20T12:02:43.152" v="1311" actId="478"/>
          <ac:spMkLst>
            <pc:docMk/>
            <pc:sldMk cId="0" sldId="266"/>
            <ac:spMk id="1229" creationId="{00000000-0000-0000-0000-000000000000}"/>
          </ac:spMkLst>
        </pc:spChg>
        <pc:spChg chg="del mod topLvl">
          <ac:chgData name="Phúc Vũ" userId="0d239e92d9b13386" providerId="LiveId" clId="{1D38F7B7-120F-452F-BBA3-0BEB44D08FED}" dt="2022-02-20T12:02:43.152" v="1311" actId="478"/>
          <ac:spMkLst>
            <pc:docMk/>
            <pc:sldMk cId="0" sldId="266"/>
            <ac:spMk id="1230" creationId="{00000000-0000-0000-0000-000000000000}"/>
          </ac:spMkLst>
        </pc:spChg>
        <pc:spChg chg="del mod topLvl">
          <ac:chgData name="Phúc Vũ" userId="0d239e92d9b13386" providerId="LiveId" clId="{1D38F7B7-120F-452F-BBA3-0BEB44D08FED}" dt="2022-02-20T12:02:43.152" v="1311" actId="478"/>
          <ac:spMkLst>
            <pc:docMk/>
            <pc:sldMk cId="0" sldId="266"/>
            <ac:spMk id="1231" creationId="{00000000-0000-0000-0000-000000000000}"/>
          </ac:spMkLst>
        </pc:spChg>
        <pc:spChg chg="del mod topLvl">
          <ac:chgData name="Phúc Vũ" userId="0d239e92d9b13386" providerId="LiveId" clId="{1D38F7B7-120F-452F-BBA3-0BEB44D08FED}" dt="2022-02-20T12:02:43.152" v="1311" actId="478"/>
          <ac:spMkLst>
            <pc:docMk/>
            <pc:sldMk cId="0" sldId="266"/>
            <ac:spMk id="1232" creationId="{00000000-0000-0000-0000-000000000000}"/>
          </ac:spMkLst>
        </pc:spChg>
        <pc:spChg chg="del mod topLvl">
          <ac:chgData name="Phúc Vũ" userId="0d239e92d9b13386" providerId="LiveId" clId="{1D38F7B7-120F-452F-BBA3-0BEB44D08FED}" dt="2022-02-20T12:02:43.152" v="1311" actId="478"/>
          <ac:spMkLst>
            <pc:docMk/>
            <pc:sldMk cId="0" sldId="266"/>
            <ac:spMk id="1233" creationId="{00000000-0000-0000-0000-000000000000}"/>
          </ac:spMkLst>
        </pc:spChg>
        <pc:spChg chg="del mod topLvl">
          <ac:chgData name="Phúc Vũ" userId="0d239e92d9b13386" providerId="LiveId" clId="{1D38F7B7-120F-452F-BBA3-0BEB44D08FED}" dt="2022-02-20T12:02:43.152" v="1311" actId="478"/>
          <ac:spMkLst>
            <pc:docMk/>
            <pc:sldMk cId="0" sldId="266"/>
            <ac:spMk id="1234" creationId="{00000000-0000-0000-0000-000000000000}"/>
          </ac:spMkLst>
        </pc:spChg>
        <pc:spChg chg="del mod topLvl">
          <ac:chgData name="Phúc Vũ" userId="0d239e92d9b13386" providerId="LiveId" clId="{1D38F7B7-120F-452F-BBA3-0BEB44D08FED}" dt="2022-02-20T12:02:43.152" v="1311" actId="478"/>
          <ac:spMkLst>
            <pc:docMk/>
            <pc:sldMk cId="0" sldId="266"/>
            <ac:spMk id="1235" creationId="{00000000-0000-0000-0000-000000000000}"/>
          </ac:spMkLst>
        </pc:spChg>
        <pc:spChg chg="del mod topLvl">
          <ac:chgData name="Phúc Vũ" userId="0d239e92d9b13386" providerId="LiveId" clId="{1D38F7B7-120F-452F-BBA3-0BEB44D08FED}" dt="2022-02-20T12:02:43.152" v="1311" actId="478"/>
          <ac:spMkLst>
            <pc:docMk/>
            <pc:sldMk cId="0" sldId="266"/>
            <ac:spMk id="1236" creationId="{00000000-0000-0000-0000-000000000000}"/>
          </ac:spMkLst>
        </pc:spChg>
        <pc:spChg chg="del mod topLvl">
          <ac:chgData name="Phúc Vũ" userId="0d239e92d9b13386" providerId="LiveId" clId="{1D38F7B7-120F-452F-BBA3-0BEB44D08FED}" dt="2022-02-20T12:02:43.152" v="1311" actId="478"/>
          <ac:spMkLst>
            <pc:docMk/>
            <pc:sldMk cId="0" sldId="266"/>
            <ac:spMk id="1237" creationId="{00000000-0000-0000-0000-000000000000}"/>
          </ac:spMkLst>
        </pc:spChg>
        <pc:spChg chg="del mod topLvl">
          <ac:chgData name="Phúc Vũ" userId="0d239e92d9b13386" providerId="LiveId" clId="{1D38F7B7-120F-452F-BBA3-0BEB44D08FED}" dt="2022-02-20T12:02:43.152" v="1311" actId="478"/>
          <ac:spMkLst>
            <pc:docMk/>
            <pc:sldMk cId="0" sldId="266"/>
            <ac:spMk id="1238" creationId="{00000000-0000-0000-0000-000000000000}"/>
          </ac:spMkLst>
        </pc:spChg>
        <pc:spChg chg="del mod topLvl">
          <ac:chgData name="Phúc Vũ" userId="0d239e92d9b13386" providerId="LiveId" clId="{1D38F7B7-120F-452F-BBA3-0BEB44D08FED}" dt="2022-02-20T12:02:43.152" v="1311" actId="478"/>
          <ac:spMkLst>
            <pc:docMk/>
            <pc:sldMk cId="0" sldId="266"/>
            <ac:spMk id="1239" creationId="{00000000-0000-0000-0000-000000000000}"/>
          </ac:spMkLst>
        </pc:spChg>
        <pc:spChg chg="del mod topLvl">
          <ac:chgData name="Phúc Vũ" userId="0d239e92d9b13386" providerId="LiveId" clId="{1D38F7B7-120F-452F-BBA3-0BEB44D08FED}" dt="2022-02-20T12:02:43.152" v="1311" actId="478"/>
          <ac:spMkLst>
            <pc:docMk/>
            <pc:sldMk cId="0" sldId="266"/>
            <ac:spMk id="1240" creationId="{00000000-0000-0000-0000-000000000000}"/>
          </ac:spMkLst>
        </pc:spChg>
        <pc:spChg chg="del mod topLvl">
          <ac:chgData name="Phúc Vũ" userId="0d239e92d9b13386" providerId="LiveId" clId="{1D38F7B7-120F-452F-BBA3-0BEB44D08FED}" dt="2022-02-20T12:02:43.152" v="1311" actId="478"/>
          <ac:spMkLst>
            <pc:docMk/>
            <pc:sldMk cId="0" sldId="266"/>
            <ac:spMk id="1241" creationId="{00000000-0000-0000-0000-000000000000}"/>
          </ac:spMkLst>
        </pc:spChg>
        <pc:spChg chg="del mod topLvl">
          <ac:chgData name="Phúc Vũ" userId="0d239e92d9b13386" providerId="LiveId" clId="{1D38F7B7-120F-452F-BBA3-0BEB44D08FED}" dt="2022-02-20T12:02:43.152" v="1311" actId="478"/>
          <ac:spMkLst>
            <pc:docMk/>
            <pc:sldMk cId="0" sldId="266"/>
            <ac:spMk id="1242" creationId="{00000000-0000-0000-0000-000000000000}"/>
          </ac:spMkLst>
        </pc:spChg>
        <pc:spChg chg="del mod topLvl">
          <ac:chgData name="Phúc Vũ" userId="0d239e92d9b13386" providerId="LiveId" clId="{1D38F7B7-120F-452F-BBA3-0BEB44D08FED}" dt="2022-02-20T12:02:43.152" v="1311" actId="478"/>
          <ac:spMkLst>
            <pc:docMk/>
            <pc:sldMk cId="0" sldId="266"/>
            <ac:spMk id="1243" creationId="{00000000-0000-0000-0000-000000000000}"/>
          </ac:spMkLst>
        </pc:spChg>
        <pc:spChg chg="del mod topLvl">
          <ac:chgData name="Phúc Vũ" userId="0d239e92d9b13386" providerId="LiveId" clId="{1D38F7B7-120F-452F-BBA3-0BEB44D08FED}" dt="2022-02-20T12:02:43.152" v="1311" actId="478"/>
          <ac:spMkLst>
            <pc:docMk/>
            <pc:sldMk cId="0" sldId="266"/>
            <ac:spMk id="1244" creationId="{00000000-0000-0000-0000-000000000000}"/>
          </ac:spMkLst>
        </pc:spChg>
        <pc:spChg chg="del mod topLvl">
          <ac:chgData name="Phúc Vũ" userId="0d239e92d9b13386" providerId="LiveId" clId="{1D38F7B7-120F-452F-BBA3-0BEB44D08FED}" dt="2022-02-20T12:02:43.152" v="1311" actId="478"/>
          <ac:spMkLst>
            <pc:docMk/>
            <pc:sldMk cId="0" sldId="266"/>
            <ac:spMk id="1245" creationId="{00000000-0000-0000-0000-000000000000}"/>
          </ac:spMkLst>
        </pc:spChg>
        <pc:spChg chg="del mod topLvl">
          <ac:chgData name="Phúc Vũ" userId="0d239e92d9b13386" providerId="LiveId" clId="{1D38F7B7-120F-452F-BBA3-0BEB44D08FED}" dt="2022-02-20T12:02:43.152" v="1311" actId="478"/>
          <ac:spMkLst>
            <pc:docMk/>
            <pc:sldMk cId="0" sldId="266"/>
            <ac:spMk id="1246" creationId="{00000000-0000-0000-0000-000000000000}"/>
          </ac:spMkLst>
        </pc:spChg>
        <pc:spChg chg="del mod topLvl">
          <ac:chgData name="Phúc Vũ" userId="0d239e92d9b13386" providerId="LiveId" clId="{1D38F7B7-120F-452F-BBA3-0BEB44D08FED}" dt="2022-02-20T12:02:43.152" v="1311" actId="478"/>
          <ac:spMkLst>
            <pc:docMk/>
            <pc:sldMk cId="0" sldId="266"/>
            <ac:spMk id="1247" creationId="{00000000-0000-0000-0000-000000000000}"/>
          </ac:spMkLst>
        </pc:spChg>
        <pc:spChg chg="del mod topLvl">
          <ac:chgData name="Phúc Vũ" userId="0d239e92d9b13386" providerId="LiveId" clId="{1D38F7B7-120F-452F-BBA3-0BEB44D08FED}" dt="2022-02-20T12:02:43.152" v="1311" actId="478"/>
          <ac:spMkLst>
            <pc:docMk/>
            <pc:sldMk cId="0" sldId="266"/>
            <ac:spMk id="1248" creationId="{00000000-0000-0000-0000-000000000000}"/>
          </ac:spMkLst>
        </pc:spChg>
        <pc:spChg chg="del mod topLvl">
          <ac:chgData name="Phúc Vũ" userId="0d239e92d9b13386" providerId="LiveId" clId="{1D38F7B7-120F-452F-BBA3-0BEB44D08FED}" dt="2022-02-20T12:02:43.152" v="1311" actId="478"/>
          <ac:spMkLst>
            <pc:docMk/>
            <pc:sldMk cId="0" sldId="266"/>
            <ac:spMk id="1249" creationId="{00000000-0000-0000-0000-000000000000}"/>
          </ac:spMkLst>
        </pc:spChg>
        <pc:spChg chg="del mod topLvl">
          <ac:chgData name="Phúc Vũ" userId="0d239e92d9b13386" providerId="LiveId" clId="{1D38F7B7-120F-452F-BBA3-0BEB44D08FED}" dt="2022-02-20T12:02:43.152" v="1311" actId="478"/>
          <ac:spMkLst>
            <pc:docMk/>
            <pc:sldMk cId="0" sldId="266"/>
            <ac:spMk id="1250" creationId="{00000000-0000-0000-0000-000000000000}"/>
          </ac:spMkLst>
        </pc:spChg>
        <pc:spChg chg="del mod topLvl">
          <ac:chgData name="Phúc Vũ" userId="0d239e92d9b13386" providerId="LiveId" clId="{1D38F7B7-120F-452F-BBA3-0BEB44D08FED}" dt="2022-02-20T12:02:43.152" v="1311" actId="478"/>
          <ac:spMkLst>
            <pc:docMk/>
            <pc:sldMk cId="0" sldId="266"/>
            <ac:spMk id="1251" creationId="{00000000-0000-0000-0000-000000000000}"/>
          </ac:spMkLst>
        </pc:spChg>
        <pc:spChg chg="del mod topLvl">
          <ac:chgData name="Phúc Vũ" userId="0d239e92d9b13386" providerId="LiveId" clId="{1D38F7B7-120F-452F-BBA3-0BEB44D08FED}" dt="2022-02-20T12:02:43.152" v="1311" actId="478"/>
          <ac:spMkLst>
            <pc:docMk/>
            <pc:sldMk cId="0" sldId="266"/>
            <ac:spMk id="1252" creationId="{00000000-0000-0000-0000-000000000000}"/>
          </ac:spMkLst>
        </pc:spChg>
        <pc:spChg chg="del mod topLvl">
          <ac:chgData name="Phúc Vũ" userId="0d239e92d9b13386" providerId="LiveId" clId="{1D38F7B7-120F-452F-BBA3-0BEB44D08FED}" dt="2022-02-20T12:02:43.152" v="1311" actId="478"/>
          <ac:spMkLst>
            <pc:docMk/>
            <pc:sldMk cId="0" sldId="266"/>
            <ac:spMk id="1253" creationId="{00000000-0000-0000-0000-000000000000}"/>
          </ac:spMkLst>
        </pc:spChg>
        <pc:spChg chg="del mod topLvl">
          <ac:chgData name="Phúc Vũ" userId="0d239e92d9b13386" providerId="LiveId" clId="{1D38F7B7-120F-452F-BBA3-0BEB44D08FED}" dt="2022-02-20T12:02:43.152" v="1311" actId="478"/>
          <ac:spMkLst>
            <pc:docMk/>
            <pc:sldMk cId="0" sldId="266"/>
            <ac:spMk id="1254" creationId="{00000000-0000-0000-0000-000000000000}"/>
          </ac:spMkLst>
        </pc:spChg>
        <pc:spChg chg="del mod topLvl">
          <ac:chgData name="Phúc Vũ" userId="0d239e92d9b13386" providerId="LiveId" clId="{1D38F7B7-120F-452F-BBA3-0BEB44D08FED}" dt="2022-02-20T12:02:43.152" v="1311" actId="478"/>
          <ac:spMkLst>
            <pc:docMk/>
            <pc:sldMk cId="0" sldId="266"/>
            <ac:spMk id="1255" creationId="{00000000-0000-0000-0000-000000000000}"/>
          </ac:spMkLst>
        </pc:spChg>
        <pc:spChg chg="del mod topLvl">
          <ac:chgData name="Phúc Vũ" userId="0d239e92d9b13386" providerId="LiveId" clId="{1D38F7B7-120F-452F-BBA3-0BEB44D08FED}" dt="2022-02-20T12:02:43.152" v="1311" actId="478"/>
          <ac:spMkLst>
            <pc:docMk/>
            <pc:sldMk cId="0" sldId="266"/>
            <ac:spMk id="1256" creationId="{00000000-0000-0000-0000-000000000000}"/>
          </ac:spMkLst>
        </pc:spChg>
        <pc:spChg chg="del mod topLvl">
          <ac:chgData name="Phúc Vũ" userId="0d239e92d9b13386" providerId="LiveId" clId="{1D38F7B7-120F-452F-BBA3-0BEB44D08FED}" dt="2022-02-20T12:02:43.152" v="1311" actId="478"/>
          <ac:spMkLst>
            <pc:docMk/>
            <pc:sldMk cId="0" sldId="266"/>
            <ac:spMk id="1257" creationId="{00000000-0000-0000-0000-000000000000}"/>
          </ac:spMkLst>
        </pc:spChg>
        <pc:spChg chg="del mod topLvl">
          <ac:chgData name="Phúc Vũ" userId="0d239e92d9b13386" providerId="LiveId" clId="{1D38F7B7-120F-452F-BBA3-0BEB44D08FED}" dt="2022-02-20T12:02:43.152" v="1311" actId="478"/>
          <ac:spMkLst>
            <pc:docMk/>
            <pc:sldMk cId="0" sldId="266"/>
            <ac:spMk id="1258" creationId="{00000000-0000-0000-0000-000000000000}"/>
          </ac:spMkLst>
        </pc:spChg>
        <pc:spChg chg="del mod topLvl">
          <ac:chgData name="Phúc Vũ" userId="0d239e92d9b13386" providerId="LiveId" clId="{1D38F7B7-120F-452F-BBA3-0BEB44D08FED}" dt="2022-02-20T12:02:43.152" v="1311" actId="478"/>
          <ac:spMkLst>
            <pc:docMk/>
            <pc:sldMk cId="0" sldId="266"/>
            <ac:spMk id="1259" creationId="{00000000-0000-0000-0000-000000000000}"/>
          </ac:spMkLst>
        </pc:spChg>
        <pc:spChg chg="del mod topLvl">
          <ac:chgData name="Phúc Vũ" userId="0d239e92d9b13386" providerId="LiveId" clId="{1D38F7B7-120F-452F-BBA3-0BEB44D08FED}" dt="2022-02-20T12:02:43.152" v="1311" actId="478"/>
          <ac:spMkLst>
            <pc:docMk/>
            <pc:sldMk cId="0" sldId="266"/>
            <ac:spMk id="1260" creationId="{00000000-0000-0000-0000-000000000000}"/>
          </ac:spMkLst>
        </pc:spChg>
        <pc:spChg chg="del mod topLvl">
          <ac:chgData name="Phúc Vũ" userId="0d239e92d9b13386" providerId="LiveId" clId="{1D38F7B7-120F-452F-BBA3-0BEB44D08FED}" dt="2022-02-20T12:02:43.152" v="1311" actId="478"/>
          <ac:spMkLst>
            <pc:docMk/>
            <pc:sldMk cId="0" sldId="266"/>
            <ac:spMk id="1261" creationId="{00000000-0000-0000-0000-000000000000}"/>
          </ac:spMkLst>
        </pc:spChg>
        <pc:spChg chg="del mod topLvl">
          <ac:chgData name="Phúc Vũ" userId="0d239e92d9b13386" providerId="LiveId" clId="{1D38F7B7-120F-452F-BBA3-0BEB44D08FED}" dt="2022-02-20T12:02:43.152" v="1311" actId="478"/>
          <ac:spMkLst>
            <pc:docMk/>
            <pc:sldMk cId="0" sldId="266"/>
            <ac:spMk id="1262" creationId="{00000000-0000-0000-0000-000000000000}"/>
          </ac:spMkLst>
        </pc:spChg>
        <pc:spChg chg="del mod topLvl">
          <ac:chgData name="Phúc Vũ" userId="0d239e92d9b13386" providerId="LiveId" clId="{1D38F7B7-120F-452F-BBA3-0BEB44D08FED}" dt="2022-02-20T12:02:43.152" v="1311" actId="478"/>
          <ac:spMkLst>
            <pc:docMk/>
            <pc:sldMk cId="0" sldId="266"/>
            <ac:spMk id="1263" creationId="{00000000-0000-0000-0000-000000000000}"/>
          </ac:spMkLst>
        </pc:spChg>
        <pc:spChg chg="del mod topLvl">
          <ac:chgData name="Phúc Vũ" userId="0d239e92d9b13386" providerId="LiveId" clId="{1D38F7B7-120F-452F-BBA3-0BEB44D08FED}" dt="2022-02-20T12:02:43.152" v="1311" actId="478"/>
          <ac:spMkLst>
            <pc:docMk/>
            <pc:sldMk cId="0" sldId="266"/>
            <ac:spMk id="1264" creationId="{00000000-0000-0000-0000-000000000000}"/>
          </ac:spMkLst>
        </pc:spChg>
        <pc:spChg chg="del mod topLvl">
          <ac:chgData name="Phúc Vũ" userId="0d239e92d9b13386" providerId="LiveId" clId="{1D38F7B7-120F-452F-BBA3-0BEB44D08FED}" dt="2022-02-20T12:02:43.152" v="1311" actId="478"/>
          <ac:spMkLst>
            <pc:docMk/>
            <pc:sldMk cId="0" sldId="266"/>
            <ac:spMk id="1265" creationId="{00000000-0000-0000-0000-000000000000}"/>
          </ac:spMkLst>
        </pc:spChg>
        <pc:spChg chg="del mod topLvl">
          <ac:chgData name="Phúc Vũ" userId="0d239e92d9b13386" providerId="LiveId" clId="{1D38F7B7-120F-452F-BBA3-0BEB44D08FED}" dt="2022-02-20T12:02:43.152" v="1311" actId="478"/>
          <ac:spMkLst>
            <pc:docMk/>
            <pc:sldMk cId="0" sldId="266"/>
            <ac:spMk id="1266" creationId="{00000000-0000-0000-0000-000000000000}"/>
          </ac:spMkLst>
        </pc:spChg>
        <pc:spChg chg="del mod topLvl">
          <ac:chgData name="Phúc Vũ" userId="0d239e92d9b13386" providerId="LiveId" clId="{1D38F7B7-120F-452F-BBA3-0BEB44D08FED}" dt="2022-02-20T12:02:43.152" v="1311" actId="478"/>
          <ac:spMkLst>
            <pc:docMk/>
            <pc:sldMk cId="0" sldId="266"/>
            <ac:spMk id="1267" creationId="{00000000-0000-0000-0000-000000000000}"/>
          </ac:spMkLst>
        </pc:spChg>
        <pc:spChg chg="del mod topLvl">
          <ac:chgData name="Phúc Vũ" userId="0d239e92d9b13386" providerId="LiveId" clId="{1D38F7B7-120F-452F-BBA3-0BEB44D08FED}" dt="2022-02-20T12:02:43.152" v="1311" actId="478"/>
          <ac:spMkLst>
            <pc:docMk/>
            <pc:sldMk cId="0" sldId="266"/>
            <ac:spMk id="1268" creationId="{00000000-0000-0000-0000-000000000000}"/>
          </ac:spMkLst>
        </pc:spChg>
        <pc:spChg chg="del mod topLvl">
          <ac:chgData name="Phúc Vũ" userId="0d239e92d9b13386" providerId="LiveId" clId="{1D38F7B7-120F-452F-BBA3-0BEB44D08FED}" dt="2022-02-20T12:02:43.152" v="1311" actId="478"/>
          <ac:spMkLst>
            <pc:docMk/>
            <pc:sldMk cId="0" sldId="266"/>
            <ac:spMk id="1269" creationId="{00000000-0000-0000-0000-000000000000}"/>
          </ac:spMkLst>
        </pc:spChg>
        <pc:spChg chg="del mod topLvl">
          <ac:chgData name="Phúc Vũ" userId="0d239e92d9b13386" providerId="LiveId" clId="{1D38F7B7-120F-452F-BBA3-0BEB44D08FED}" dt="2022-02-20T12:02:43.152" v="1311" actId="478"/>
          <ac:spMkLst>
            <pc:docMk/>
            <pc:sldMk cId="0" sldId="266"/>
            <ac:spMk id="1270" creationId="{00000000-0000-0000-0000-000000000000}"/>
          </ac:spMkLst>
        </pc:spChg>
        <pc:spChg chg="del mod topLvl">
          <ac:chgData name="Phúc Vũ" userId="0d239e92d9b13386" providerId="LiveId" clId="{1D38F7B7-120F-452F-BBA3-0BEB44D08FED}" dt="2022-02-20T12:02:43.152" v="1311" actId="478"/>
          <ac:spMkLst>
            <pc:docMk/>
            <pc:sldMk cId="0" sldId="266"/>
            <ac:spMk id="1271" creationId="{00000000-0000-0000-0000-000000000000}"/>
          </ac:spMkLst>
        </pc:spChg>
        <pc:spChg chg="del mod topLvl">
          <ac:chgData name="Phúc Vũ" userId="0d239e92d9b13386" providerId="LiveId" clId="{1D38F7B7-120F-452F-BBA3-0BEB44D08FED}" dt="2022-02-20T12:02:43.152" v="1311" actId="478"/>
          <ac:spMkLst>
            <pc:docMk/>
            <pc:sldMk cId="0" sldId="266"/>
            <ac:spMk id="1272" creationId="{00000000-0000-0000-0000-000000000000}"/>
          </ac:spMkLst>
        </pc:spChg>
        <pc:spChg chg="del mod topLvl">
          <ac:chgData name="Phúc Vũ" userId="0d239e92d9b13386" providerId="LiveId" clId="{1D38F7B7-120F-452F-BBA3-0BEB44D08FED}" dt="2022-02-20T12:02:43.152" v="1311" actId="478"/>
          <ac:spMkLst>
            <pc:docMk/>
            <pc:sldMk cId="0" sldId="266"/>
            <ac:spMk id="1273" creationId="{00000000-0000-0000-0000-000000000000}"/>
          </ac:spMkLst>
        </pc:spChg>
        <pc:spChg chg="del mod topLvl">
          <ac:chgData name="Phúc Vũ" userId="0d239e92d9b13386" providerId="LiveId" clId="{1D38F7B7-120F-452F-BBA3-0BEB44D08FED}" dt="2022-02-20T12:02:43.152" v="1311" actId="478"/>
          <ac:spMkLst>
            <pc:docMk/>
            <pc:sldMk cId="0" sldId="266"/>
            <ac:spMk id="1274" creationId="{00000000-0000-0000-0000-000000000000}"/>
          </ac:spMkLst>
        </pc:spChg>
        <pc:spChg chg="del mod topLvl">
          <ac:chgData name="Phúc Vũ" userId="0d239e92d9b13386" providerId="LiveId" clId="{1D38F7B7-120F-452F-BBA3-0BEB44D08FED}" dt="2022-02-20T12:02:43.152" v="1311" actId="478"/>
          <ac:spMkLst>
            <pc:docMk/>
            <pc:sldMk cId="0" sldId="266"/>
            <ac:spMk id="1275" creationId="{00000000-0000-0000-0000-000000000000}"/>
          </ac:spMkLst>
        </pc:spChg>
        <pc:spChg chg="del mod topLvl">
          <ac:chgData name="Phúc Vũ" userId="0d239e92d9b13386" providerId="LiveId" clId="{1D38F7B7-120F-452F-BBA3-0BEB44D08FED}" dt="2022-02-20T12:02:43.152" v="1311" actId="478"/>
          <ac:spMkLst>
            <pc:docMk/>
            <pc:sldMk cId="0" sldId="266"/>
            <ac:spMk id="1276" creationId="{00000000-0000-0000-0000-000000000000}"/>
          </ac:spMkLst>
        </pc:spChg>
        <pc:spChg chg="del mod topLvl">
          <ac:chgData name="Phúc Vũ" userId="0d239e92d9b13386" providerId="LiveId" clId="{1D38F7B7-120F-452F-BBA3-0BEB44D08FED}" dt="2022-02-20T12:02:43.152" v="1311" actId="478"/>
          <ac:spMkLst>
            <pc:docMk/>
            <pc:sldMk cId="0" sldId="266"/>
            <ac:spMk id="1277" creationId="{00000000-0000-0000-0000-000000000000}"/>
          </ac:spMkLst>
        </pc:spChg>
        <pc:spChg chg="del mod topLvl">
          <ac:chgData name="Phúc Vũ" userId="0d239e92d9b13386" providerId="LiveId" clId="{1D38F7B7-120F-452F-BBA3-0BEB44D08FED}" dt="2022-02-20T12:02:43.152" v="1311" actId="478"/>
          <ac:spMkLst>
            <pc:docMk/>
            <pc:sldMk cId="0" sldId="266"/>
            <ac:spMk id="1278" creationId="{00000000-0000-0000-0000-000000000000}"/>
          </ac:spMkLst>
        </pc:spChg>
        <pc:spChg chg="del mod topLvl">
          <ac:chgData name="Phúc Vũ" userId="0d239e92d9b13386" providerId="LiveId" clId="{1D38F7B7-120F-452F-BBA3-0BEB44D08FED}" dt="2022-02-20T12:02:43.152" v="1311" actId="478"/>
          <ac:spMkLst>
            <pc:docMk/>
            <pc:sldMk cId="0" sldId="266"/>
            <ac:spMk id="1279" creationId="{00000000-0000-0000-0000-000000000000}"/>
          </ac:spMkLst>
        </pc:spChg>
        <pc:spChg chg="del mod topLvl">
          <ac:chgData name="Phúc Vũ" userId="0d239e92d9b13386" providerId="LiveId" clId="{1D38F7B7-120F-452F-BBA3-0BEB44D08FED}" dt="2022-02-20T12:02:43.152" v="1311" actId="478"/>
          <ac:spMkLst>
            <pc:docMk/>
            <pc:sldMk cId="0" sldId="266"/>
            <ac:spMk id="1280" creationId="{00000000-0000-0000-0000-000000000000}"/>
          </ac:spMkLst>
        </pc:spChg>
        <pc:spChg chg="del mod topLvl">
          <ac:chgData name="Phúc Vũ" userId="0d239e92d9b13386" providerId="LiveId" clId="{1D38F7B7-120F-452F-BBA3-0BEB44D08FED}" dt="2022-02-20T12:02:43.152" v="1311" actId="478"/>
          <ac:spMkLst>
            <pc:docMk/>
            <pc:sldMk cId="0" sldId="266"/>
            <ac:spMk id="1281" creationId="{00000000-0000-0000-0000-000000000000}"/>
          </ac:spMkLst>
        </pc:spChg>
        <pc:spChg chg="del mod topLvl">
          <ac:chgData name="Phúc Vũ" userId="0d239e92d9b13386" providerId="LiveId" clId="{1D38F7B7-120F-452F-BBA3-0BEB44D08FED}" dt="2022-02-20T12:02:43.152" v="1311" actId="478"/>
          <ac:spMkLst>
            <pc:docMk/>
            <pc:sldMk cId="0" sldId="266"/>
            <ac:spMk id="1282" creationId="{00000000-0000-0000-0000-000000000000}"/>
          </ac:spMkLst>
        </pc:spChg>
        <pc:spChg chg="del mod topLvl">
          <ac:chgData name="Phúc Vũ" userId="0d239e92d9b13386" providerId="LiveId" clId="{1D38F7B7-120F-452F-BBA3-0BEB44D08FED}" dt="2022-02-20T12:02:43.152" v="1311" actId="478"/>
          <ac:spMkLst>
            <pc:docMk/>
            <pc:sldMk cId="0" sldId="266"/>
            <ac:spMk id="1283" creationId="{00000000-0000-0000-0000-000000000000}"/>
          </ac:spMkLst>
        </pc:spChg>
        <pc:grpChg chg="add del">
          <ac:chgData name="Phúc Vũ" userId="0d239e92d9b13386" providerId="LiveId" clId="{1D38F7B7-120F-452F-BBA3-0BEB44D08FED}" dt="2022-02-20T12:02:34.500" v="1309" actId="165"/>
          <ac:grpSpMkLst>
            <pc:docMk/>
            <pc:sldMk cId="0" sldId="266"/>
            <ac:grpSpMk id="1024" creationId="{00000000-0000-0000-0000-000000000000}"/>
          </ac:grpSpMkLst>
        </pc:grpChg>
        <pc:picChg chg="add mod">
          <ac:chgData name="Phúc Vũ" userId="0d239e92d9b13386" providerId="LiveId" clId="{1D38F7B7-120F-452F-BBA3-0BEB44D08FED}" dt="2022-02-20T14:02:53.148" v="1360"/>
          <ac:picMkLst>
            <pc:docMk/>
            <pc:sldMk cId="0" sldId="266"/>
            <ac:picMk id="5" creationId="{3BB2828D-5020-493A-80C9-2AB03F4D0809}"/>
          </ac:picMkLst>
        </pc:picChg>
      </pc:sldChg>
      <pc:sldChg chg="addSp delSp modSp mod modNotesTx">
        <pc:chgData name="Phúc Vũ" userId="0d239e92d9b13386" providerId="LiveId" clId="{1D38F7B7-120F-452F-BBA3-0BEB44D08FED}" dt="2022-02-20T16:43:22.865" v="1873" actId="20577"/>
        <pc:sldMkLst>
          <pc:docMk/>
          <pc:sldMk cId="0" sldId="267"/>
        </pc:sldMkLst>
        <pc:spChg chg="add del mod">
          <ac:chgData name="Phúc Vũ" userId="0d239e92d9b13386" providerId="LiveId" clId="{1D38F7B7-120F-452F-BBA3-0BEB44D08FED}" dt="2022-02-20T15:43:34.327" v="1376" actId="478"/>
          <ac:spMkLst>
            <pc:docMk/>
            <pc:sldMk cId="0" sldId="267"/>
            <ac:spMk id="3" creationId="{0D2057DD-41F7-4195-977D-E679C9C6135E}"/>
          </ac:spMkLst>
        </pc:spChg>
        <pc:spChg chg="add del mod">
          <ac:chgData name="Phúc Vũ" userId="0d239e92d9b13386" providerId="LiveId" clId="{1D38F7B7-120F-452F-BBA3-0BEB44D08FED}" dt="2022-02-20T15:43:33.169" v="1375" actId="478"/>
          <ac:spMkLst>
            <pc:docMk/>
            <pc:sldMk cId="0" sldId="267"/>
            <ac:spMk id="5" creationId="{55E755D1-206B-4873-9A6E-0F47BC840D2B}"/>
          </ac:spMkLst>
        </pc:spChg>
        <pc:spChg chg="add mod">
          <ac:chgData name="Phúc Vũ" userId="0d239e92d9b13386" providerId="LiveId" clId="{1D38F7B7-120F-452F-BBA3-0BEB44D08FED}" dt="2022-02-20T16:42:42.539" v="1868" actId="1038"/>
          <ac:spMkLst>
            <pc:docMk/>
            <pc:sldMk cId="0" sldId="267"/>
            <ac:spMk id="85" creationId="{923E0996-70BD-47D6-A8A7-159CA75AB983}"/>
          </ac:spMkLst>
        </pc:spChg>
        <pc:spChg chg="del">
          <ac:chgData name="Phúc Vũ" userId="0d239e92d9b13386" providerId="LiveId" clId="{1D38F7B7-120F-452F-BBA3-0BEB44D08FED}" dt="2022-02-20T15:43:29.996" v="1374" actId="478"/>
          <ac:spMkLst>
            <pc:docMk/>
            <pc:sldMk cId="0" sldId="267"/>
            <ac:spMk id="1290" creationId="{00000000-0000-0000-0000-000000000000}"/>
          </ac:spMkLst>
        </pc:spChg>
        <pc:spChg chg="mod">
          <ac:chgData name="Phúc Vũ" userId="0d239e92d9b13386" providerId="LiveId" clId="{1D38F7B7-120F-452F-BBA3-0BEB44D08FED}" dt="2022-02-20T15:43:22.907" v="1373" actId="1076"/>
          <ac:spMkLst>
            <pc:docMk/>
            <pc:sldMk cId="0" sldId="267"/>
            <ac:spMk id="1291" creationId="{00000000-0000-0000-0000-000000000000}"/>
          </ac:spMkLst>
        </pc:spChg>
        <pc:spChg chg="del">
          <ac:chgData name="Phúc Vũ" userId="0d239e92d9b13386" providerId="LiveId" clId="{1D38F7B7-120F-452F-BBA3-0BEB44D08FED}" dt="2022-02-20T15:43:29.996" v="1374" actId="478"/>
          <ac:spMkLst>
            <pc:docMk/>
            <pc:sldMk cId="0" sldId="267"/>
            <ac:spMk id="1326" creationId="{00000000-0000-0000-0000-000000000000}"/>
          </ac:spMkLst>
        </pc:spChg>
        <pc:spChg chg="del">
          <ac:chgData name="Phúc Vũ" userId="0d239e92d9b13386" providerId="LiveId" clId="{1D38F7B7-120F-452F-BBA3-0BEB44D08FED}" dt="2022-02-20T15:43:29.996" v="1374" actId="478"/>
          <ac:spMkLst>
            <pc:docMk/>
            <pc:sldMk cId="0" sldId="267"/>
            <ac:spMk id="1327" creationId="{00000000-0000-0000-0000-000000000000}"/>
          </ac:spMkLst>
        </pc:spChg>
        <pc:spChg chg="del">
          <ac:chgData name="Phúc Vũ" userId="0d239e92d9b13386" providerId="LiveId" clId="{1D38F7B7-120F-452F-BBA3-0BEB44D08FED}" dt="2022-02-20T15:43:29.996" v="1374" actId="478"/>
          <ac:spMkLst>
            <pc:docMk/>
            <pc:sldMk cId="0" sldId="267"/>
            <ac:spMk id="1328" creationId="{00000000-0000-0000-0000-000000000000}"/>
          </ac:spMkLst>
        </pc:spChg>
        <pc:spChg chg="del">
          <ac:chgData name="Phúc Vũ" userId="0d239e92d9b13386" providerId="LiveId" clId="{1D38F7B7-120F-452F-BBA3-0BEB44D08FED}" dt="2022-02-20T15:43:29.996" v="1374" actId="478"/>
          <ac:spMkLst>
            <pc:docMk/>
            <pc:sldMk cId="0" sldId="267"/>
            <ac:spMk id="1329" creationId="{00000000-0000-0000-0000-000000000000}"/>
          </ac:spMkLst>
        </pc:spChg>
        <pc:spChg chg="del">
          <ac:chgData name="Phúc Vũ" userId="0d239e92d9b13386" providerId="LiveId" clId="{1D38F7B7-120F-452F-BBA3-0BEB44D08FED}" dt="2022-02-20T15:43:29.996" v="1374" actId="478"/>
          <ac:spMkLst>
            <pc:docMk/>
            <pc:sldMk cId="0" sldId="267"/>
            <ac:spMk id="1330" creationId="{00000000-0000-0000-0000-000000000000}"/>
          </ac:spMkLst>
        </pc:spChg>
        <pc:spChg chg="del">
          <ac:chgData name="Phúc Vũ" userId="0d239e92d9b13386" providerId="LiveId" clId="{1D38F7B7-120F-452F-BBA3-0BEB44D08FED}" dt="2022-02-20T15:43:29.996" v="1374" actId="478"/>
          <ac:spMkLst>
            <pc:docMk/>
            <pc:sldMk cId="0" sldId="267"/>
            <ac:spMk id="1331" creationId="{00000000-0000-0000-0000-000000000000}"/>
          </ac:spMkLst>
        </pc:spChg>
        <pc:spChg chg="del">
          <ac:chgData name="Phúc Vũ" userId="0d239e92d9b13386" providerId="LiveId" clId="{1D38F7B7-120F-452F-BBA3-0BEB44D08FED}" dt="2022-02-20T15:43:29.996" v="1374" actId="478"/>
          <ac:spMkLst>
            <pc:docMk/>
            <pc:sldMk cId="0" sldId="267"/>
            <ac:spMk id="1336" creationId="{00000000-0000-0000-0000-000000000000}"/>
          </ac:spMkLst>
        </pc:spChg>
        <pc:spChg chg="del">
          <ac:chgData name="Phúc Vũ" userId="0d239e92d9b13386" providerId="LiveId" clId="{1D38F7B7-120F-452F-BBA3-0BEB44D08FED}" dt="2022-02-20T15:43:29.996" v="1374" actId="478"/>
          <ac:spMkLst>
            <pc:docMk/>
            <pc:sldMk cId="0" sldId="267"/>
            <ac:spMk id="1354" creationId="{00000000-0000-0000-0000-000000000000}"/>
          </ac:spMkLst>
        </pc:spChg>
        <pc:spChg chg="del">
          <ac:chgData name="Phúc Vũ" userId="0d239e92d9b13386" providerId="LiveId" clId="{1D38F7B7-120F-452F-BBA3-0BEB44D08FED}" dt="2022-02-20T15:43:29.996" v="1374" actId="478"/>
          <ac:spMkLst>
            <pc:docMk/>
            <pc:sldMk cId="0" sldId="267"/>
            <ac:spMk id="1355" creationId="{00000000-0000-0000-0000-000000000000}"/>
          </ac:spMkLst>
        </pc:spChg>
        <pc:spChg chg="del">
          <ac:chgData name="Phúc Vũ" userId="0d239e92d9b13386" providerId="LiveId" clId="{1D38F7B7-120F-452F-BBA3-0BEB44D08FED}" dt="2022-02-20T15:43:29.996" v="1374" actId="478"/>
          <ac:spMkLst>
            <pc:docMk/>
            <pc:sldMk cId="0" sldId="267"/>
            <ac:spMk id="1356" creationId="{00000000-0000-0000-0000-000000000000}"/>
          </ac:spMkLst>
        </pc:spChg>
        <pc:spChg chg="del">
          <ac:chgData name="Phúc Vũ" userId="0d239e92d9b13386" providerId="LiveId" clId="{1D38F7B7-120F-452F-BBA3-0BEB44D08FED}" dt="2022-02-20T15:43:29.996" v="1374" actId="478"/>
          <ac:spMkLst>
            <pc:docMk/>
            <pc:sldMk cId="0" sldId="267"/>
            <ac:spMk id="1363" creationId="{00000000-0000-0000-0000-000000000000}"/>
          </ac:spMkLst>
        </pc:spChg>
        <pc:spChg chg="del">
          <ac:chgData name="Phúc Vũ" userId="0d239e92d9b13386" providerId="LiveId" clId="{1D38F7B7-120F-452F-BBA3-0BEB44D08FED}" dt="2022-02-20T15:43:29.996" v="1374" actId="478"/>
          <ac:spMkLst>
            <pc:docMk/>
            <pc:sldMk cId="0" sldId="267"/>
            <ac:spMk id="1364" creationId="{00000000-0000-0000-0000-000000000000}"/>
          </ac:spMkLst>
        </pc:spChg>
        <pc:grpChg chg="del">
          <ac:chgData name="Phúc Vũ" userId="0d239e92d9b13386" providerId="LiveId" clId="{1D38F7B7-120F-452F-BBA3-0BEB44D08FED}" dt="2022-02-20T15:43:29.996" v="1374" actId="478"/>
          <ac:grpSpMkLst>
            <pc:docMk/>
            <pc:sldMk cId="0" sldId="267"/>
            <ac:grpSpMk id="1292" creationId="{00000000-0000-0000-0000-000000000000}"/>
          </ac:grpSpMkLst>
        </pc:grpChg>
        <pc:grpChg chg="del">
          <ac:chgData name="Phúc Vũ" userId="0d239e92d9b13386" providerId="LiveId" clId="{1D38F7B7-120F-452F-BBA3-0BEB44D08FED}" dt="2022-02-20T15:43:29.996" v="1374" actId="478"/>
          <ac:grpSpMkLst>
            <pc:docMk/>
            <pc:sldMk cId="0" sldId="267"/>
            <ac:grpSpMk id="1318" creationId="{00000000-0000-0000-0000-000000000000}"/>
          </ac:grpSpMkLst>
        </pc:grpChg>
        <pc:grpChg chg="del">
          <ac:chgData name="Phúc Vũ" userId="0d239e92d9b13386" providerId="LiveId" clId="{1D38F7B7-120F-452F-BBA3-0BEB44D08FED}" dt="2022-02-20T15:43:29.996" v="1374" actId="478"/>
          <ac:grpSpMkLst>
            <pc:docMk/>
            <pc:sldMk cId="0" sldId="267"/>
            <ac:grpSpMk id="1321" creationId="{00000000-0000-0000-0000-000000000000}"/>
          </ac:grpSpMkLst>
        </pc:grpChg>
        <pc:grpChg chg="del">
          <ac:chgData name="Phúc Vũ" userId="0d239e92d9b13386" providerId="LiveId" clId="{1D38F7B7-120F-452F-BBA3-0BEB44D08FED}" dt="2022-02-20T15:43:29.996" v="1374" actId="478"/>
          <ac:grpSpMkLst>
            <pc:docMk/>
            <pc:sldMk cId="0" sldId="267"/>
            <ac:grpSpMk id="1332" creationId="{00000000-0000-0000-0000-000000000000}"/>
          </ac:grpSpMkLst>
        </pc:grpChg>
        <pc:grpChg chg="del">
          <ac:chgData name="Phúc Vũ" userId="0d239e92d9b13386" providerId="LiveId" clId="{1D38F7B7-120F-452F-BBA3-0BEB44D08FED}" dt="2022-02-20T15:43:29.996" v="1374" actId="478"/>
          <ac:grpSpMkLst>
            <pc:docMk/>
            <pc:sldMk cId="0" sldId="267"/>
            <ac:grpSpMk id="1337" creationId="{00000000-0000-0000-0000-000000000000}"/>
          </ac:grpSpMkLst>
        </pc:grpChg>
        <pc:grpChg chg="del">
          <ac:chgData name="Phúc Vũ" userId="0d239e92d9b13386" providerId="LiveId" clId="{1D38F7B7-120F-452F-BBA3-0BEB44D08FED}" dt="2022-02-20T15:43:29.996" v="1374" actId="478"/>
          <ac:grpSpMkLst>
            <pc:docMk/>
            <pc:sldMk cId="0" sldId="267"/>
            <ac:grpSpMk id="1345" creationId="{00000000-0000-0000-0000-000000000000}"/>
          </ac:grpSpMkLst>
        </pc:grpChg>
        <pc:grpChg chg="del">
          <ac:chgData name="Phúc Vũ" userId="0d239e92d9b13386" providerId="LiveId" clId="{1D38F7B7-120F-452F-BBA3-0BEB44D08FED}" dt="2022-02-20T15:43:29.996" v="1374" actId="478"/>
          <ac:grpSpMkLst>
            <pc:docMk/>
            <pc:sldMk cId="0" sldId="267"/>
            <ac:grpSpMk id="1348" creationId="{00000000-0000-0000-0000-000000000000}"/>
          </ac:grpSpMkLst>
        </pc:grpChg>
        <pc:grpChg chg="del">
          <ac:chgData name="Phúc Vũ" userId="0d239e92d9b13386" providerId="LiveId" clId="{1D38F7B7-120F-452F-BBA3-0BEB44D08FED}" dt="2022-02-20T15:43:29.996" v="1374" actId="478"/>
          <ac:grpSpMkLst>
            <pc:docMk/>
            <pc:sldMk cId="0" sldId="267"/>
            <ac:grpSpMk id="1351" creationId="{00000000-0000-0000-0000-000000000000}"/>
          </ac:grpSpMkLst>
        </pc:grpChg>
        <pc:grpChg chg="del">
          <ac:chgData name="Phúc Vũ" userId="0d239e92d9b13386" providerId="LiveId" clId="{1D38F7B7-120F-452F-BBA3-0BEB44D08FED}" dt="2022-02-20T15:43:29.996" v="1374" actId="478"/>
          <ac:grpSpMkLst>
            <pc:docMk/>
            <pc:sldMk cId="0" sldId="267"/>
            <ac:grpSpMk id="1357" creationId="{00000000-0000-0000-0000-000000000000}"/>
          </ac:grpSpMkLst>
        </pc:grpChg>
        <pc:grpChg chg="del">
          <ac:chgData name="Phúc Vũ" userId="0d239e92d9b13386" providerId="LiveId" clId="{1D38F7B7-120F-452F-BBA3-0BEB44D08FED}" dt="2022-02-20T15:43:29.996" v="1374" actId="478"/>
          <ac:grpSpMkLst>
            <pc:docMk/>
            <pc:sldMk cId="0" sldId="267"/>
            <ac:grpSpMk id="1360" creationId="{00000000-0000-0000-0000-000000000000}"/>
          </ac:grpSpMkLst>
        </pc:grpChg>
        <pc:picChg chg="add mod">
          <ac:chgData name="Phúc Vũ" userId="0d239e92d9b13386" providerId="LiveId" clId="{1D38F7B7-120F-452F-BBA3-0BEB44D08FED}" dt="2022-02-20T16:42:52.550" v="1869" actId="1440"/>
          <ac:picMkLst>
            <pc:docMk/>
            <pc:sldMk cId="0" sldId="267"/>
            <ac:picMk id="7" creationId="{A8522998-525C-4EFD-A14A-C1B0ED023E09}"/>
          </ac:picMkLst>
        </pc:picChg>
        <pc:cxnChg chg="del">
          <ac:chgData name="Phúc Vũ" userId="0d239e92d9b13386" providerId="LiveId" clId="{1D38F7B7-120F-452F-BBA3-0BEB44D08FED}" dt="2022-02-20T15:43:35.744" v="1377" actId="478"/>
          <ac:cxnSpMkLst>
            <pc:docMk/>
            <pc:sldMk cId="0" sldId="267"/>
            <ac:cxnSpMk id="1288" creationId="{00000000-0000-0000-0000-000000000000}"/>
          </ac:cxnSpMkLst>
        </pc:cxnChg>
        <pc:cxnChg chg="del">
          <ac:chgData name="Phúc Vũ" userId="0d239e92d9b13386" providerId="LiveId" clId="{1D38F7B7-120F-452F-BBA3-0BEB44D08FED}" dt="2022-02-20T15:43:29.996" v="1374" actId="478"/>
          <ac:cxnSpMkLst>
            <pc:docMk/>
            <pc:sldMk cId="0" sldId="267"/>
            <ac:cxnSpMk id="1289" creationId="{00000000-0000-0000-0000-000000000000}"/>
          </ac:cxnSpMkLst>
        </pc:cxnChg>
      </pc:sldChg>
      <pc:sldChg chg="addSp delSp modSp mod modNotesTx">
        <pc:chgData name="Phúc Vũ" userId="0d239e92d9b13386" providerId="LiveId" clId="{1D38F7B7-120F-452F-BBA3-0BEB44D08FED}" dt="2022-02-21T04:26:43.899" v="2820" actId="2711"/>
        <pc:sldMkLst>
          <pc:docMk/>
          <pc:sldMk cId="0" sldId="268"/>
        </pc:sldMkLst>
        <pc:spChg chg="add mod">
          <ac:chgData name="Phúc Vũ" userId="0d239e92d9b13386" providerId="LiveId" clId="{1D38F7B7-120F-452F-BBA3-0BEB44D08FED}" dt="2022-02-21T04:26:43.899" v="2820" actId="2711"/>
          <ac:spMkLst>
            <pc:docMk/>
            <pc:sldMk cId="0" sldId="268"/>
            <ac:spMk id="99" creationId="{9ECB8AFD-B30F-426F-B7FD-190D5C18C677}"/>
          </ac:spMkLst>
        </pc:spChg>
        <pc:spChg chg="mod">
          <ac:chgData name="Phúc Vũ" userId="0d239e92d9b13386" providerId="LiveId" clId="{1D38F7B7-120F-452F-BBA3-0BEB44D08FED}" dt="2022-02-21T03:12:31.800" v="2560"/>
          <ac:spMkLst>
            <pc:docMk/>
            <pc:sldMk cId="0" sldId="268"/>
            <ac:spMk id="1369" creationId="{00000000-0000-0000-0000-000000000000}"/>
          </ac:spMkLst>
        </pc:spChg>
        <pc:spChg chg="mod">
          <ac:chgData name="Phúc Vũ" userId="0d239e92d9b13386" providerId="LiveId" clId="{1D38F7B7-120F-452F-BBA3-0BEB44D08FED}" dt="2022-02-20T06:00:18.421" v="100" actId="1076"/>
          <ac:spMkLst>
            <pc:docMk/>
            <pc:sldMk cId="0" sldId="268"/>
            <ac:spMk id="1431" creationId="{00000000-0000-0000-0000-000000000000}"/>
          </ac:spMkLst>
        </pc:spChg>
        <pc:spChg chg="del">
          <ac:chgData name="Phúc Vũ" userId="0d239e92d9b13386" providerId="LiveId" clId="{1D38F7B7-120F-452F-BBA3-0BEB44D08FED}" dt="2022-02-21T03:20:55.413" v="2569" actId="478"/>
          <ac:spMkLst>
            <pc:docMk/>
            <pc:sldMk cId="0" sldId="268"/>
            <ac:spMk id="1452" creationId="{00000000-0000-0000-0000-000000000000}"/>
          </ac:spMkLst>
        </pc:spChg>
        <pc:spChg chg="del">
          <ac:chgData name="Phúc Vũ" userId="0d239e92d9b13386" providerId="LiveId" clId="{1D38F7B7-120F-452F-BBA3-0BEB44D08FED}" dt="2022-02-21T03:20:55.413" v="2569" actId="478"/>
          <ac:spMkLst>
            <pc:docMk/>
            <pc:sldMk cId="0" sldId="268"/>
            <ac:spMk id="1453" creationId="{00000000-0000-0000-0000-000000000000}"/>
          </ac:spMkLst>
        </pc:spChg>
        <pc:spChg chg="del mod">
          <ac:chgData name="Phúc Vũ" userId="0d239e92d9b13386" providerId="LiveId" clId="{1D38F7B7-120F-452F-BBA3-0BEB44D08FED}" dt="2022-02-21T03:20:55.413" v="2569" actId="478"/>
          <ac:spMkLst>
            <pc:docMk/>
            <pc:sldMk cId="0" sldId="268"/>
            <ac:spMk id="1454" creationId="{00000000-0000-0000-0000-000000000000}"/>
          </ac:spMkLst>
        </pc:spChg>
        <pc:spChg chg="del">
          <ac:chgData name="Phúc Vũ" userId="0d239e92d9b13386" providerId="LiveId" clId="{1D38F7B7-120F-452F-BBA3-0BEB44D08FED}" dt="2022-02-21T03:20:55.413" v="2569" actId="478"/>
          <ac:spMkLst>
            <pc:docMk/>
            <pc:sldMk cId="0" sldId="268"/>
            <ac:spMk id="1455" creationId="{00000000-0000-0000-0000-000000000000}"/>
          </ac:spMkLst>
        </pc:spChg>
        <pc:spChg chg="del">
          <ac:chgData name="Phúc Vũ" userId="0d239e92d9b13386" providerId="LiveId" clId="{1D38F7B7-120F-452F-BBA3-0BEB44D08FED}" dt="2022-02-21T03:21:00.603" v="2571" actId="478"/>
          <ac:spMkLst>
            <pc:docMk/>
            <pc:sldMk cId="0" sldId="268"/>
            <ac:spMk id="1456" creationId="{00000000-0000-0000-0000-000000000000}"/>
          </ac:spMkLst>
        </pc:spChg>
        <pc:spChg chg="del">
          <ac:chgData name="Phúc Vũ" userId="0d239e92d9b13386" providerId="LiveId" clId="{1D38F7B7-120F-452F-BBA3-0BEB44D08FED}" dt="2022-02-21T03:21:03.388" v="2572" actId="478"/>
          <ac:spMkLst>
            <pc:docMk/>
            <pc:sldMk cId="0" sldId="268"/>
            <ac:spMk id="1457" creationId="{00000000-0000-0000-0000-000000000000}"/>
          </ac:spMkLst>
        </pc:spChg>
        <pc:spChg chg="del">
          <ac:chgData name="Phúc Vũ" userId="0d239e92d9b13386" providerId="LiveId" clId="{1D38F7B7-120F-452F-BBA3-0BEB44D08FED}" dt="2022-02-21T03:20:58.313" v="2570" actId="478"/>
          <ac:spMkLst>
            <pc:docMk/>
            <pc:sldMk cId="0" sldId="268"/>
            <ac:spMk id="1458" creationId="{00000000-0000-0000-0000-000000000000}"/>
          </ac:spMkLst>
        </pc:spChg>
        <pc:spChg chg="del">
          <ac:chgData name="Phúc Vũ" userId="0d239e92d9b13386" providerId="LiveId" clId="{1D38F7B7-120F-452F-BBA3-0BEB44D08FED}" dt="2022-02-21T03:20:55.413" v="2569" actId="478"/>
          <ac:spMkLst>
            <pc:docMk/>
            <pc:sldMk cId="0" sldId="268"/>
            <ac:spMk id="1459" creationId="{00000000-0000-0000-0000-000000000000}"/>
          </ac:spMkLst>
        </pc:spChg>
        <pc:spChg chg="del">
          <ac:chgData name="Phúc Vũ" userId="0d239e92d9b13386" providerId="LiveId" clId="{1D38F7B7-120F-452F-BBA3-0BEB44D08FED}" dt="2022-02-21T03:20:55.413" v="2569" actId="478"/>
          <ac:spMkLst>
            <pc:docMk/>
            <pc:sldMk cId="0" sldId="268"/>
            <ac:spMk id="1460" creationId="{00000000-0000-0000-0000-000000000000}"/>
          </ac:spMkLst>
        </pc:spChg>
        <pc:grpChg chg="del">
          <ac:chgData name="Phúc Vũ" userId="0d239e92d9b13386" providerId="LiveId" clId="{1D38F7B7-120F-452F-BBA3-0BEB44D08FED}" dt="2022-02-21T03:20:50.253" v="2567" actId="478"/>
          <ac:grpSpMkLst>
            <pc:docMk/>
            <pc:sldMk cId="0" sldId="268"/>
            <ac:grpSpMk id="1370" creationId="{00000000-0000-0000-0000-000000000000}"/>
          </ac:grpSpMkLst>
        </pc:grpChg>
        <pc:picChg chg="add mod">
          <ac:chgData name="Phúc Vũ" userId="0d239e92d9b13386" providerId="LiveId" clId="{1D38F7B7-120F-452F-BBA3-0BEB44D08FED}" dt="2022-02-21T03:25:36.693" v="2624" actId="1076"/>
          <ac:picMkLst>
            <pc:docMk/>
            <pc:sldMk cId="0" sldId="268"/>
            <ac:picMk id="3" creationId="{38BC25FC-EF25-4976-9146-5939C5C7ED42}"/>
          </ac:picMkLst>
        </pc:picChg>
        <pc:cxnChg chg="del mod">
          <ac:chgData name="Phúc Vũ" userId="0d239e92d9b13386" providerId="LiveId" clId="{1D38F7B7-120F-452F-BBA3-0BEB44D08FED}" dt="2022-02-21T03:20:58.313" v="2570" actId="478"/>
          <ac:cxnSpMkLst>
            <pc:docMk/>
            <pc:sldMk cId="0" sldId="268"/>
            <ac:cxnSpMk id="1461" creationId="{00000000-0000-0000-0000-000000000000}"/>
          </ac:cxnSpMkLst>
        </pc:cxnChg>
        <pc:cxnChg chg="del mod">
          <ac:chgData name="Phúc Vũ" userId="0d239e92d9b13386" providerId="LiveId" clId="{1D38F7B7-120F-452F-BBA3-0BEB44D08FED}" dt="2022-02-21T03:20:55.413" v="2569" actId="478"/>
          <ac:cxnSpMkLst>
            <pc:docMk/>
            <pc:sldMk cId="0" sldId="268"/>
            <ac:cxnSpMk id="1462" creationId="{00000000-0000-0000-0000-000000000000}"/>
          </ac:cxnSpMkLst>
        </pc:cxnChg>
        <pc:cxnChg chg="del mod">
          <ac:chgData name="Phúc Vũ" userId="0d239e92d9b13386" providerId="LiveId" clId="{1D38F7B7-120F-452F-BBA3-0BEB44D08FED}" dt="2022-02-21T03:20:55.413" v="2569" actId="478"/>
          <ac:cxnSpMkLst>
            <pc:docMk/>
            <pc:sldMk cId="0" sldId="268"/>
            <ac:cxnSpMk id="1463" creationId="{00000000-0000-0000-0000-000000000000}"/>
          </ac:cxnSpMkLst>
        </pc:cxnChg>
      </pc:sldChg>
      <pc:sldChg chg="del">
        <pc:chgData name="Phúc Vũ" userId="0d239e92d9b13386" providerId="LiveId" clId="{1D38F7B7-120F-452F-BBA3-0BEB44D08FED}" dt="2022-02-20T06:00:03.413" v="98" actId="47"/>
        <pc:sldMkLst>
          <pc:docMk/>
          <pc:sldMk cId="0" sldId="269"/>
        </pc:sldMkLst>
      </pc:sldChg>
      <pc:sldChg chg="del">
        <pc:chgData name="Phúc Vũ" userId="0d239e92d9b13386" providerId="LiveId" clId="{1D38F7B7-120F-452F-BBA3-0BEB44D08FED}" dt="2022-02-20T06:00:02.312" v="97" actId="47"/>
        <pc:sldMkLst>
          <pc:docMk/>
          <pc:sldMk cId="0" sldId="270"/>
        </pc:sldMkLst>
      </pc:sldChg>
      <pc:sldChg chg="addSp delSp modSp mod">
        <pc:chgData name="Phúc Vũ" userId="0d239e92d9b13386" providerId="LiveId" clId="{1D38F7B7-120F-452F-BBA3-0BEB44D08FED}" dt="2022-02-21T05:25:51.885" v="3132" actId="1076"/>
        <pc:sldMkLst>
          <pc:docMk/>
          <pc:sldMk cId="0" sldId="271"/>
        </pc:sldMkLst>
        <pc:spChg chg="add del mod">
          <ac:chgData name="Phúc Vũ" userId="0d239e92d9b13386" providerId="LiveId" clId="{1D38F7B7-120F-452F-BBA3-0BEB44D08FED}" dt="2022-02-21T05:16:06.541" v="3086" actId="478"/>
          <ac:spMkLst>
            <pc:docMk/>
            <pc:sldMk cId="0" sldId="271"/>
            <ac:spMk id="3" creationId="{C6FAD3EC-80EC-4616-ABF9-769E05A4C6D6}"/>
          </ac:spMkLst>
        </pc:spChg>
        <pc:spChg chg="mod">
          <ac:chgData name="Phúc Vũ" userId="0d239e92d9b13386" providerId="LiveId" clId="{1D38F7B7-120F-452F-BBA3-0BEB44D08FED}" dt="2022-02-21T05:25:46.070" v="3130" actId="1076"/>
          <ac:spMkLst>
            <pc:docMk/>
            <pc:sldMk cId="0" sldId="271"/>
            <ac:spMk id="1649" creationId="{00000000-0000-0000-0000-000000000000}"/>
          </ac:spMkLst>
        </pc:spChg>
        <pc:spChg chg="del mod">
          <ac:chgData name="Phúc Vũ" userId="0d239e92d9b13386" providerId="LiveId" clId="{1D38F7B7-120F-452F-BBA3-0BEB44D08FED}" dt="2022-02-21T05:16:02.472" v="3085" actId="478"/>
          <ac:spMkLst>
            <pc:docMk/>
            <pc:sldMk cId="0" sldId="271"/>
            <ac:spMk id="1650" creationId="{00000000-0000-0000-0000-000000000000}"/>
          </ac:spMkLst>
        </pc:spChg>
        <pc:spChg chg="mod">
          <ac:chgData name="Phúc Vũ" userId="0d239e92d9b13386" providerId="LiveId" clId="{1D38F7B7-120F-452F-BBA3-0BEB44D08FED}" dt="2022-02-21T05:25:46.070" v="3130" actId="1076"/>
          <ac:spMkLst>
            <pc:docMk/>
            <pc:sldMk cId="0" sldId="271"/>
            <ac:spMk id="1651" creationId="{00000000-0000-0000-0000-000000000000}"/>
          </ac:spMkLst>
        </pc:spChg>
        <pc:spChg chg="mod">
          <ac:chgData name="Phúc Vũ" userId="0d239e92d9b13386" providerId="LiveId" clId="{1D38F7B7-120F-452F-BBA3-0BEB44D08FED}" dt="2022-02-21T05:25:24.901" v="3126" actId="1076"/>
          <ac:spMkLst>
            <pc:docMk/>
            <pc:sldMk cId="0" sldId="271"/>
            <ac:spMk id="1760" creationId="{00000000-0000-0000-0000-000000000000}"/>
          </ac:spMkLst>
        </pc:spChg>
        <pc:grpChg chg="del">
          <ac:chgData name="Phúc Vũ" userId="0d239e92d9b13386" providerId="LiveId" clId="{1D38F7B7-120F-452F-BBA3-0BEB44D08FED}" dt="2022-02-21T05:25:10.535" v="3120" actId="478"/>
          <ac:grpSpMkLst>
            <pc:docMk/>
            <pc:sldMk cId="0" sldId="271"/>
            <ac:grpSpMk id="1652" creationId="{00000000-0000-0000-0000-000000000000}"/>
          </ac:grpSpMkLst>
        </pc:grpChg>
        <pc:grpChg chg="del">
          <ac:chgData name="Phúc Vũ" userId="0d239e92d9b13386" providerId="LiveId" clId="{1D38F7B7-120F-452F-BBA3-0BEB44D08FED}" dt="2022-02-21T05:25:02.271" v="3118" actId="478"/>
          <ac:grpSpMkLst>
            <pc:docMk/>
            <pc:sldMk cId="0" sldId="271"/>
            <ac:grpSpMk id="1761" creationId="{00000000-0000-0000-0000-000000000000}"/>
          </ac:grpSpMkLst>
        </pc:grpChg>
        <pc:picChg chg="add del mod">
          <ac:chgData name="Phúc Vũ" userId="0d239e92d9b13386" providerId="LiveId" clId="{1D38F7B7-120F-452F-BBA3-0BEB44D08FED}" dt="2022-02-21T05:24:55.251" v="3114" actId="478"/>
          <ac:picMkLst>
            <pc:docMk/>
            <pc:sldMk cId="0" sldId="271"/>
            <ac:picMk id="5" creationId="{943577BA-9AB4-4B85-B042-EBF20A6F6D55}"/>
          </ac:picMkLst>
        </pc:picChg>
        <pc:picChg chg="add del mod">
          <ac:chgData name="Phúc Vũ" userId="0d239e92d9b13386" providerId="LiveId" clId="{1D38F7B7-120F-452F-BBA3-0BEB44D08FED}" dt="2022-02-21T05:21:56.960" v="3111" actId="478"/>
          <ac:picMkLst>
            <pc:docMk/>
            <pc:sldMk cId="0" sldId="271"/>
            <ac:picMk id="7" creationId="{F3068F90-14A2-41AF-ADCA-55457C7AF342}"/>
          </ac:picMkLst>
        </pc:picChg>
        <pc:picChg chg="add mod">
          <ac:chgData name="Phúc Vũ" userId="0d239e92d9b13386" providerId="LiveId" clId="{1D38F7B7-120F-452F-BBA3-0BEB44D08FED}" dt="2022-02-21T05:25:51.885" v="3132" actId="1076"/>
          <ac:picMkLst>
            <pc:docMk/>
            <pc:sldMk cId="0" sldId="271"/>
            <ac:picMk id="9" creationId="{0E94A2DE-83E9-402B-ABB0-2D7091995EAE}"/>
          </ac:picMkLst>
        </pc:picChg>
      </pc:sldChg>
      <pc:sldChg chg="del">
        <pc:chgData name="Phúc Vũ" userId="0d239e92d9b13386" providerId="LiveId" clId="{1D38F7B7-120F-452F-BBA3-0BEB44D08FED}" dt="2022-02-20T05:59:58.935" v="96" actId="47"/>
        <pc:sldMkLst>
          <pc:docMk/>
          <pc:sldMk cId="0" sldId="272"/>
        </pc:sldMkLst>
      </pc:sldChg>
      <pc:sldChg chg="del">
        <pc:chgData name="Phúc Vũ" userId="0d239e92d9b13386" providerId="LiveId" clId="{1D38F7B7-120F-452F-BBA3-0BEB44D08FED}" dt="2022-02-20T05:59:57.615" v="95" actId="47"/>
        <pc:sldMkLst>
          <pc:docMk/>
          <pc:sldMk cId="0" sldId="273"/>
        </pc:sldMkLst>
      </pc:sldChg>
      <pc:sldChg chg="del">
        <pc:chgData name="Phúc Vũ" userId="0d239e92d9b13386" providerId="LiveId" clId="{1D38F7B7-120F-452F-BBA3-0BEB44D08FED}" dt="2022-02-20T05:59:56.645" v="94" actId="47"/>
        <pc:sldMkLst>
          <pc:docMk/>
          <pc:sldMk cId="0" sldId="274"/>
        </pc:sldMkLst>
      </pc:sldChg>
      <pc:sldChg chg="addSp delSp modSp mod setBg modAnim">
        <pc:chgData name="Phúc Vũ" userId="0d239e92d9b13386" providerId="LiveId" clId="{1D38F7B7-120F-452F-BBA3-0BEB44D08FED}" dt="2022-02-21T06:34:49.526" v="3439"/>
        <pc:sldMkLst>
          <pc:docMk/>
          <pc:sldMk cId="0" sldId="275"/>
        </pc:sldMkLst>
        <pc:spChg chg="add mod">
          <ac:chgData name="Phúc Vũ" userId="0d239e92d9b13386" providerId="LiveId" clId="{1D38F7B7-120F-452F-BBA3-0BEB44D08FED}" dt="2022-02-21T05:45:08.883" v="3246" actId="164"/>
          <ac:spMkLst>
            <pc:docMk/>
            <pc:sldMk cId="0" sldId="275"/>
            <ac:spMk id="7" creationId="{63BD5C85-BB62-4FC3-8E5D-261721169446}"/>
          </ac:spMkLst>
        </pc:spChg>
        <pc:spChg chg="add mod">
          <ac:chgData name="Phúc Vũ" userId="0d239e92d9b13386" providerId="LiveId" clId="{1D38F7B7-120F-452F-BBA3-0BEB44D08FED}" dt="2022-02-21T05:44:42.522" v="3239" actId="164"/>
          <ac:spMkLst>
            <pc:docMk/>
            <pc:sldMk cId="0" sldId="275"/>
            <ac:spMk id="8" creationId="{E3DDB3C8-F61E-40B1-B695-2D307F340E62}"/>
          </ac:spMkLst>
        </pc:spChg>
        <pc:spChg chg="add mod">
          <ac:chgData name="Phúc Vũ" userId="0d239e92d9b13386" providerId="LiveId" clId="{1D38F7B7-120F-452F-BBA3-0BEB44D08FED}" dt="2022-02-21T05:44:42.522" v="3239" actId="164"/>
          <ac:spMkLst>
            <pc:docMk/>
            <pc:sldMk cId="0" sldId="275"/>
            <ac:spMk id="13" creationId="{6220600E-2A23-4453-98FC-69E5EE2093CB}"/>
          </ac:spMkLst>
        </pc:spChg>
        <pc:spChg chg="add mod ord">
          <ac:chgData name="Phúc Vũ" userId="0d239e92d9b13386" providerId="LiveId" clId="{1D38F7B7-120F-452F-BBA3-0BEB44D08FED}" dt="2022-02-21T06:30:48.771" v="3403" actId="1076"/>
          <ac:spMkLst>
            <pc:docMk/>
            <pc:sldMk cId="0" sldId="275"/>
            <ac:spMk id="148" creationId="{1127514C-FDC3-413D-B13E-B50167982724}"/>
          </ac:spMkLst>
        </pc:spChg>
        <pc:spChg chg="add mod">
          <ac:chgData name="Phúc Vũ" userId="0d239e92d9b13386" providerId="LiveId" clId="{1D38F7B7-120F-452F-BBA3-0BEB44D08FED}" dt="2022-02-21T05:51:08.513" v="3345" actId="1035"/>
          <ac:spMkLst>
            <pc:docMk/>
            <pc:sldMk cId="0" sldId="275"/>
            <ac:spMk id="149" creationId="{1098ED46-71F8-4755-A209-9816AC59B102}"/>
          </ac:spMkLst>
        </pc:spChg>
        <pc:spChg chg="add mod">
          <ac:chgData name="Phúc Vũ" userId="0d239e92d9b13386" providerId="LiveId" clId="{1D38F7B7-120F-452F-BBA3-0BEB44D08FED}" dt="2022-02-21T05:53:30.169" v="3365" actId="1076"/>
          <ac:spMkLst>
            <pc:docMk/>
            <pc:sldMk cId="0" sldId="275"/>
            <ac:spMk id="150" creationId="{8B5B261B-1D15-4776-B282-549CE14C396F}"/>
          </ac:spMkLst>
        </pc:spChg>
        <pc:spChg chg="add mod">
          <ac:chgData name="Phúc Vũ" userId="0d239e92d9b13386" providerId="LiveId" clId="{1D38F7B7-120F-452F-BBA3-0BEB44D08FED}" dt="2022-02-21T06:34:42.117" v="3437" actId="207"/>
          <ac:spMkLst>
            <pc:docMk/>
            <pc:sldMk cId="0" sldId="275"/>
            <ac:spMk id="151" creationId="{2664A20D-679E-4D9D-8AD4-EC3758B1DDCE}"/>
          </ac:spMkLst>
        </pc:spChg>
        <pc:spChg chg="mod">
          <ac:chgData name="Phúc Vũ" userId="0d239e92d9b13386" providerId="LiveId" clId="{1D38F7B7-120F-452F-BBA3-0BEB44D08FED}" dt="2022-02-21T05:26:53.149" v="3140" actId="20577"/>
          <ac:spMkLst>
            <pc:docMk/>
            <pc:sldMk cId="0" sldId="275"/>
            <ac:spMk id="1928" creationId="{00000000-0000-0000-0000-000000000000}"/>
          </ac:spMkLst>
        </pc:spChg>
        <pc:spChg chg="del mod topLvl">
          <ac:chgData name="Phúc Vũ" userId="0d239e92d9b13386" providerId="LiveId" clId="{1D38F7B7-120F-452F-BBA3-0BEB44D08FED}" dt="2022-02-21T05:27:22.343" v="3150" actId="478"/>
          <ac:spMkLst>
            <pc:docMk/>
            <pc:sldMk cId="0" sldId="275"/>
            <ac:spMk id="1930" creationId="{00000000-0000-0000-0000-000000000000}"/>
          </ac:spMkLst>
        </pc:spChg>
        <pc:spChg chg="del mod topLvl">
          <ac:chgData name="Phúc Vũ" userId="0d239e92d9b13386" providerId="LiveId" clId="{1D38F7B7-120F-452F-BBA3-0BEB44D08FED}" dt="2022-02-21T05:27:22.343" v="3150" actId="478"/>
          <ac:spMkLst>
            <pc:docMk/>
            <pc:sldMk cId="0" sldId="275"/>
            <ac:spMk id="1931" creationId="{00000000-0000-0000-0000-000000000000}"/>
          </ac:spMkLst>
        </pc:spChg>
        <pc:spChg chg="del mod topLvl">
          <ac:chgData name="Phúc Vũ" userId="0d239e92d9b13386" providerId="LiveId" clId="{1D38F7B7-120F-452F-BBA3-0BEB44D08FED}" dt="2022-02-21T05:27:22.343" v="3150" actId="478"/>
          <ac:spMkLst>
            <pc:docMk/>
            <pc:sldMk cId="0" sldId="275"/>
            <ac:spMk id="1932" creationId="{00000000-0000-0000-0000-000000000000}"/>
          </ac:spMkLst>
        </pc:spChg>
        <pc:spChg chg="del mod topLvl">
          <ac:chgData name="Phúc Vũ" userId="0d239e92d9b13386" providerId="LiveId" clId="{1D38F7B7-120F-452F-BBA3-0BEB44D08FED}" dt="2022-02-21T05:27:22.343" v="3150" actId="478"/>
          <ac:spMkLst>
            <pc:docMk/>
            <pc:sldMk cId="0" sldId="275"/>
            <ac:spMk id="1933" creationId="{00000000-0000-0000-0000-000000000000}"/>
          </ac:spMkLst>
        </pc:spChg>
        <pc:spChg chg="del mod topLvl">
          <ac:chgData name="Phúc Vũ" userId="0d239e92d9b13386" providerId="LiveId" clId="{1D38F7B7-120F-452F-BBA3-0BEB44D08FED}" dt="2022-02-21T05:27:22.343" v="3150" actId="478"/>
          <ac:spMkLst>
            <pc:docMk/>
            <pc:sldMk cId="0" sldId="275"/>
            <ac:spMk id="1934" creationId="{00000000-0000-0000-0000-000000000000}"/>
          </ac:spMkLst>
        </pc:spChg>
        <pc:spChg chg="del mod topLvl">
          <ac:chgData name="Phúc Vũ" userId="0d239e92d9b13386" providerId="LiveId" clId="{1D38F7B7-120F-452F-BBA3-0BEB44D08FED}" dt="2022-02-21T05:27:22.343" v="3150" actId="478"/>
          <ac:spMkLst>
            <pc:docMk/>
            <pc:sldMk cId="0" sldId="275"/>
            <ac:spMk id="1935" creationId="{00000000-0000-0000-0000-000000000000}"/>
          </ac:spMkLst>
        </pc:spChg>
        <pc:spChg chg="del mod topLvl">
          <ac:chgData name="Phúc Vũ" userId="0d239e92d9b13386" providerId="LiveId" clId="{1D38F7B7-120F-452F-BBA3-0BEB44D08FED}" dt="2022-02-21T05:27:22.343" v="3150" actId="478"/>
          <ac:spMkLst>
            <pc:docMk/>
            <pc:sldMk cId="0" sldId="275"/>
            <ac:spMk id="1936" creationId="{00000000-0000-0000-0000-000000000000}"/>
          </ac:spMkLst>
        </pc:spChg>
        <pc:spChg chg="del mod topLvl">
          <ac:chgData name="Phúc Vũ" userId="0d239e92d9b13386" providerId="LiveId" clId="{1D38F7B7-120F-452F-BBA3-0BEB44D08FED}" dt="2022-02-21T05:27:22.343" v="3150" actId="478"/>
          <ac:spMkLst>
            <pc:docMk/>
            <pc:sldMk cId="0" sldId="275"/>
            <ac:spMk id="1937" creationId="{00000000-0000-0000-0000-000000000000}"/>
          </ac:spMkLst>
        </pc:spChg>
        <pc:spChg chg="del mod topLvl">
          <ac:chgData name="Phúc Vũ" userId="0d239e92d9b13386" providerId="LiveId" clId="{1D38F7B7-120F-452F-BBA3-0BEB44D08FED}" dt="2022-02-21T05:27:22.343" v="3150" actId="478"/>
          <ac:spMkLst>
            <pc:docMk/>
            <pc:sldMk cId="0" sldId="275"/>
            <ac:spMk id="1938" creationId="{00000000-0000-0000-0000-000000000000}"/>
          </ac:spMkLst>
        </pc:spChg>
        <pc:spChg chg="del mod topLvl">
          <ac:chgData name="Phúc Vũ" userId="0d239e92d9b13386" providerId="LiveId" clId="{1D38F7B7-120F-452F-BBA3-0BEB44D08FED}" dt="2022-02-21T05:27:22.343" v="3150" actId="478"/>
          <ac:spMkLst>
            <pc:docMk/>
            <pc:sldMk cId="0" sldId="275"/>
            <ac:spMk id="1939" creationId="{00000000-0000-0000-0000-000000000000}"/>
          </ac:spMkLst>
        </pc:spChg>
        <pc:spChg chg="del mod topLvl">
          <ac:chgData name="Phúc Vũ" userId="0d239e92d9b13386" providerId="LiveId" clId="{1D38F7B7-120F-452F-BBA3-0BEB44D08FED}" dt="2022-02-21T05:27:22.343" v="3150" actId="478"/>
          <ac:spMkLst>
            <pc:docMk/>
            <pc:sldMk cId="0" sldId="275"/>
            <ac:spMk id="1940" creationId="{00000000-0000-0000-0000-000000000000}"/>
          </ac:spMkLst>
        </pc:spChg>
        <pc:spChg chg="del mod topLvl">
          <ac:chgData name="Phúc Vũ" userId="0d239e92d9b13386" providerId="LiveId" clId="{1D38F7B7-120F-452F-BBA3-0BEB44D08FED}" dt="2022-02-21T05:27:22.343" v="3150" actId="478"/>
          <ac:spMkLst>
            <pc:docMk/>
            <pc:sldMk cId="0" sldId="275"/>
            <ac:spMk id="1941" creationId="{00000000-0000-0000-0000-000000000000}"/>
          </ac:spMkLst>
        </pc:spChg>
        <pc:spChg chg="del mod topLvl">
          <ac:chgData name="Phúc Vũ" userId="0d239e92d9b13386" providerId="LiveId" clId="{1D38F7B7-120F-452F-BBA3-0BEB44D08FED}" dt="2022-02-21T05:27:22.343" v="3150" actId="478"/>
          <ac:spMkLst>
            <pc:docMk/>
            <pc:sldMk cId="0" sldId="275"/>
            <ac:spMk id="1942" creationId="{00000000-0000-0000-0000-000000000000}"/>
          </ac:spMkLst>
        </pc:spChg>
        <pc:spChg chg="del mod topLvl">
          <ac:chgData name="Phúc Vũ" userId="0d239e92d9b13386" providerId="LiveId" clId="{1D38F7B7-120F-452F-BBA3-0BEB44D08FED}" dt="2022-02-21T05:27:22.343" v="3150" actId="478"/>
          <ac:spMkLst>
            <pc:docMk/>
            <pc:sldMk cId="0" sldId="275"/>
            <ac:spMk id="1943" creationId="{00000000-0000-0000-0000-000000000000}"/>
          </ac:spMkLst>
        </pc:spChg>
        <pc:spChg chg="del mod topLvl">
          <ac:chgData name="Phúc Vũ" userId="0d239e92d9b13386" providerId="LiveId" clId="{1D38F7B7-120F-452F-BBA3-0BEB44D08FED}" dt="2022-02-21T05:27:22.343" v="3150" actId="478"/>
          <ac:spMkLst>
            <pc:docMk/>
            <pc:sldMk cId="0" sldId="275"/>
            <ac:spMk id="1944" creationId="{00000000-0000-0000-0000-000000000000}"/>
          </ac:spMkLst>
        </pc:spChg>
        <pc:spChg chg="del mod topLvl">
          <ac:chgData name="Phúc Vũ" userId="0d239e92d9b13386" providerId="LiveId" clId="{1D38F7B7-120F-452F-BBA3-0BEB44D08FED}" dt="2022-02-21T05:27:22.343" v="3150" actId="478"/>
          <ac:spMkLst>
            <pc:docMk/>
            <pc:sldMk cId="0" sldId="275"/>
            <ac:spMk id="1945" creationId="{00000000-0000-0000-0000-000000000000}"/>
          </ac:spMkLst>
        </pc:spChg>
        <pc:spChg chg="del mod topLvl">
          <ac:chgData name="Phúc Vũ" userId="0d239e92d9b13386" providerId="LiveId" clId="{1D38F7B7-120F-452F-BBA3-0BEB44D08FED}" dt="2022-02-21T05:27:22.343" v="3150" actId="478"/>
          <ac:spMkLst>
            <pc:docMk/>
            <pc:sldMk cId="0" sldId="275"/>
            <ac:spMk id="1946" creationId="{00000000-0000-0000-0000-000000000000}"/>
          </ac:spMkLst>
        </pc:spChg>
        <pc:spChg chg="del mod topLvl">
          <ac:chgData name="Phúc Vũ" userId="0d239e92d9b13386" providerId="LiveId" clId="{1D38F7B7-120F-452F-BBA3-0BEB44D08FED}" dt="2022-02-21T05:27:22.343" v="3150" actId="478"/>
          <ac:spMkLst>
            <pc:docMk/>
            <pc:sldMk cId="0" sldId="275"/>
            <ac:spMk id="1947" creationId="{00000000-0000-0000-0000-000000000000}"/>
          </ac:spMkLst>
        </pc:spChg>
        <pc:spChg chg="del mod topLvl">
          <ac:chgData name="Phúc Vũ" userId="0d239e92d9b13386" providerId="LiveId" clId="{1D38F7B7-120F-452F-BBA3-0BEB44D08FED}" dt="2022-02-21T05:27:22.343" v="3150" actId="478"/>
          <ac:spMkLst>
            <pc:docMk/>
            <pc:sldMk cId="0" sldId="275"/>
            <ac:spMk id="1948" creationId="{00000000-0000-0000-0000-000000000000}"/>
          </ac:spMkLst>
        </pc:spChg>
        <pc:spChg chg="del mod topLvl">
          <ac:chgData name="Phúc Vũ" userId="0d239e92d9b13386" providerId="LiveId" clId="{1D38F7B7-120F-452F-BBA3-0BEB44D08FED}" dt="2022-02-21T05:27:22.343" v="3150" actId="478"/>
          <ac:spMkLst>
            <pc:docMk/>
            <pc:sldMk cId="0" sldId="275"/>
            <ac:spMk id="1949" creationId="{00000000-0000-0000-0000-000000000000}"/>
          </ac:spMkLst>
        </pc:spChg>
        <pc:spChg chg="del mod topLvl">
          <ac:chgData name="Phúc Vũ" userId="0d239e92d9b13386" providerId="LiveId" clId="{1D38F7B7-120F-452F-BBA3-0BEB44D08FED}" dt="2022-02-21T05:27:22.343" v="3150" actId="478"/>
          <ac:spMkLst>
            <pc:docMk/>
            <pc:sldMk cId="0" sldId="275"/>
            <ac:spMk id="1950" creationId="{00000000-0000-0000-0000-000000000000}"/>
          </ac:spMkLst>
        </pc:spChg>
        <pc:spChg chg="del mod topLvl">
          <ac:chgData name="Phúc Vũ" userId="0d239e92d9b13386" providerId="LiveId" clId="{1D38F7B7-120F-452F-BBA3-0BEB44D08FED}" dt="2022-02-21T05:27:22.343" v="3150" actId="478"/>
          <ac:spMkLst>
            <pc:docMk/>
            <pc:sldMk cId="0" sldId="275"/>
            <ac:spMk id="1951" creationId="{00000000-0000-0000-0000-000000000000}"/>
          </ac:spMkLst>
        </pc:spChg>
        <pc:spChg chg="del mod topLvl">
          <ac:chgData name="Phúc Vũ" userId="0d239e92d9b13386" providerId="LiveId" clId="{1D38F7B7-120F-452F-BBA3-0BEB44D08FED}" dt="2022-02-21T05:27:22.343" v="3150" actId="478"/>
          <ac:spMkLst>
            <pc:docMk/>
            <pc:sldMk cId="0" sldId="275"/>
            <ac:spMk id="1952" creationId="{00000000-0000-0000-0000-000000000000}"/>
          </ac:spMkLst>
        </pc:spChg>
        <pc:spChg chg="del mod topLvl">
          <ac:chgData name="Phúc Vũ" userId="0d239e92d9b13386" providerId="LiveId" clId="{1D38F7B7-120F-452F-BBA3-0BEB44D08FED}" dt="2022-02-21T05:27:22.343" v="3150" actId="478"/>
          <ac:spMkLst>
            <pc:docMk/>
            <pc:sldMk cId="0" sldId="275"/>
            <ac:spMk id="1953" creationId="{00000000-0000-0000-0000-000000000000}"/>
          </ac:spMkLst>
        </pc:spChg>
        <pc:spChg chg="del mod topLvl">
          <ac:chgData name="Phúc Vũ" userId="0d239e92d9b13386" providerId="LiveId" clId="{1D38F7B7-120F-452F-BBA3-0BEB44D08FED}" dt="2022-02-21T05:27:22.343" v="3150" actId="478"/>
          <ac:spMkLst>
            <pc:docMk/>
            <pc:sldMk cId="0" sldId="275"/>
            <ac:spMk id="1954" creationId="{00000000-0000-0000-0000-000000000000}"/>
          </ac:spMkLst>
        </pc:spChg>
        <pc:spChg chg="del mod topLvl">
          <ac:chgData name="Phúc Vũ" userId="0d239e92d9b13386" providerId="LiveId" clId="{1D38F7B7-120F-452F-BBA3-0BEB44D08FED}" dt="2022-02-21T05:27:22.343" v="3150" actId="478"/>
          <ac:spMkLst>
            <pc:docMk/>
            <pc:sldMk cId="0" sldId="275"/>
            <ac:spMk id="1955" creationId="{00000000-0000-0000-0000-000000000000}"/>
          </ac:spMkLst>
        </pc:spChg>
        <pc:spChg chg="del mod topLvl">
          <ac:chgData name="Phúc Vũ" userId="0d239e92d9b13386" providerId="LiveId" clId="{1D38F7B7-120F-452F-BBA3-0BEB44D08FED}" dt="2022-02-21T05:27:22.343" v="3150" actId="478"/>
          <ac:spMkLst>
            <pc:docMk/>
            <pc:sldMk cId="0" sldId="275"/>
            <ac:spMk id="1956" creationId="{00000000-0000-0000-0000-000000000000}"/>
          </ac:spMkLst>
        </pc:spChg>
        <pc:spChg chg="del mod topLvl">
          <ac:chgData name="Phúc Vũ" userId="0d239e92d9b13386" providerId="LiveId" clId="{1D38F7B7-120F-452F-BBA3-0BEB44D08FED}" dt="2022-02-21T05:27:22.343" v="3150" actId="478"/>
          <ac:spMkLst>
            <pc:docMk/>
            <pc:sldMk cId="0" sldId="275"/>
            <ac:spMk id="1957" creationId="{00000000-0000-0000-0000-000000000000}"/>
          </ac:spMkLst>
        </pc:spChg>
        <pc:spChg chg="del mod topLvl">
          <ac:chgData name="Phúc Vũ" userId="0d239e92d9b13386" providerId="LiveId" clId="{1D38F7B7-120F-452F-BBA3-0BEB44D08FED}" dt="2022-02-21T05:27:22.343" v="3150" actId="478"/>
          <ac:spMkLst>
            <pc:docMk/>
            <pc:sldMk cId="0" sldId="275"/>
            <ac:spMk id="1958" creationId="{00000000-0000-0000-0000-000000000000}"/>
          </ac:spMkLst>
        </pc:spChg>
        <pc:spChg chg="del mod topLvl">
          <ac:chgData name="Phúc Vũ" userId="0d239e92d9b13386" providerId="LiveId" clId="{1D38F7B7-120F-452F-BBA3-0BEB44D08FED}" dt="2022-02-21T05:27:22.343" v="3150" actId="478"/>
          <ac:spMkLst>
            <pc:docMk/>
            <pc:sldMk cId="0" sldId="275"/>
            <ac:spMk id="1959" creationId="{00000000-0000-0000-0000-000000000000}"/>
          </ac:spMkLst>
        </pc:spChg>
        <pc:spChg chg="del mod topLvl">
          <ac:chgData name="Phúc Vũ" userId="0d239e92d9b13386" providerId="LiveId" clId="{1D38F7B7-120F-452F-BBA3-0BEB44D08FED}" dt="2022-02-21T05:27:25.471" v="3151" actId="478"/>
          <ac:spMkLst>
            <pc:docMk/>
            <pc:sldMk cId="0" sldId="275"/>
            <ac:spMk id="1960" creationId="{00000000-0000-0000-0000-000000000000}"/>
          </ac:spMkLst>
        </pc:spChg>
        <pc:spChg chg="del mod topLvl">
          <ac:chgData name="Phúc Vũ" userId="0d239e92d9b13386" providerId="LiveId" clId="{1D38F7B7-120F-452F-BBA3-0BEB44D08FED}" dt="2022-02-21T05:27:22.343" v="3150" actId="478"/>
          <ac:spMkLst>
            <pc:docMk/>
            <pc:sldMk cId="0" sldId="275"/>
            <ac:spMk id="1961" creationId="{00000000-0000-0000-0000-000000000000}"/>
          </ac:spMkLst>
        </pc:spChg>
        <pc:spChg chg="del mod topLvl">
          <ac:chgData name="Phúc Vũ" userId="0d239e92d9b13386" providerId="LiveId" clId="{1D38F7B7-120F-452F-BBA3-0BEB44D08FED}" dt="2022-02-21T05:27:22.343" v="3150" actId="478"/>
          <ac:spMkLst>
            <pc:docMk/>
            <pc:sldMk cId="0" sldId="275"/>
            <ac:spMk id="1962" creationId="{00000000-0000-0000-0000-000000000000}"/>
          </ac:spMkLst>
        </pc:spChg>
        <pc:spChg chg="del mod topLvl">
          <ac:chgData name="Phúc Vũ" userId="0d239e92d9b13386" providerId="LiveId" clId="{1D38F7B7-120F-452F-BBA3-0BEB44D08FED}" dt="2022-02-21T05:27:22.343" v="3150" actId="478"/>
          <ac:spMkLst>
            <pc:docMk/>
            <pc:sldMk cId="0" sldId="275"/>
            <ac:spMk id="1963" creationId="{00000000-0000-0000-0000-000000000000}"/>
          </ac:spMkLst>
        </pc:spChg>
        <pc:spChg chg="del mod topLvl">
          <ac:chgData name="Phúc Vũ" userId="0d239e92d9b13386" providerId="LiveId" clId="{1D38F7B7-120F-452F-BBA3-0BEB44D08FED}" dt="2022-02-21T05:27:22.343" v="3150" actId="478"/>
          <ac:spMkLst>
            <pc:docMk/>
            <pc:sldMk cId="0" sldId="275"/>
            <ac:spMk id="1964" creationId="{00000000-0000-0000-0000-000000000000}"/>
          </ac:spMkLst>
        </pc:spChg>
        <pc:spChg chg="del mod topLvl">
          <ac:chgData name="Phúc Vũ" userId="0d239e92d9b13386" providerId="LiveId" clId="{1D38F7B7-120F-452F-BBA3-0BEB44D08FED}" dt="2022-02-21T05:27:22.343" v="3150" actId="478"/>
          <ac:spMkLst>
            <pc:docMk/>
            <pc:sldMk cId="0" sldId="275"/>
            <ac:spMk id="1965" creationId="{00000000-0000-0000-0000-000000000000}"/>
          </ac:spMkLst>
        </pc:spChg>
        <pc:spChg chg="del mod topLvl">
          <ac:chgData name="Phúc Vũ" userId="0d239e92d9b13386" providerId="LiveId" clId="{1D38F7B7-120F-452F-BBA3-0BEB44D08FED}" dt="2022-02-21T05:27:22.343" v="3150" actId="478"/>
          <ac:spMkLst>
            <pc:docMk/>
            <pc:sldMk cId="0" sldId="275"/>
            <ac:spMk id="1966" creationId="{00000000-0000-0000-0000-000000000000}"/>
          </ac:spMkLst>
        </pc:spChg>
        <pc:spChg chg="del mod topLvl">
          <ac:chgData name="Phúc Vũ" userId="0d239e92d9b13386" providerId="LiveId" clId="{1D38F7B7-120F-452F-BBA3-0BEB44D08FED}" dt="2022-02-21T05:27:22.343" v="3150" actId="478"/>
          <ac:spMkLst>
            <pc:docMk/>
            <pc:sldMk cId="0" sldId="275"/>
            <ac:spMk id="1967" creationId="{00000000-0000-0000-0000-000000000000}"/>
          </ac:spMkLst>
        </pc:spChg>
        <pc:spChg chg="del mod topLvl">
          <ac:chgData name="Phúc Vũ" userId="0d239e92d9b13386" providerId="LiveId" clId="{1D38F7B7-120F-452F-BBA3-0BEB44D08FED}" dt="2022-02-21T05:27:22.343" v="3150" actId="478"/>
          <ac:spMkLst>
            <pc:docMk/>
            <pc:sldMk cId="0" sldId="275"/>
            <ac:spMk id="1968" creationId="{00000000-0000-0000-0000-000000000000}"/>
          </ac:spMkLst>
        </pc:spChg>
        <pc:spChg chg="del mod topLvl">
          <ac:chgData name="Phúc Vũ" userId="0d239e92d9b13386" providerId="LiveId" clId="{1D38F7B7-120F-452F-BBA3-0BEB44D08FED}" dt="2022-02-21T05:27:22.343" v="3150" actId="478"/>
          <ac:spMkLst>
            <pc:docMk/>
            <pc:sldMk cId="0" sldId="275"/>
            <ac:spMk id="1969" creationId="{00000000-0000-0000-0000-000000000000}"/>
          </ac:spMkLst>
        </pc:spChg>
        <pc:spChg chg="del mod topLvl">
          <ac:chgData name="Phúc Vũ" userId="0d239e92d9b13386" providerId="LiveId" clId="{1D38F7B7-120F-452F-BBA3-0BEB44D08FED}" dt="2022-02-21T05:27:22.343" v="3150" actId="478"/>
          <ac:spMkLst>
            <pc:docMk/>
            <pc:sldMk cId="0" sldId="275"/>
            <ac:spMk id="1970" creationId="{00000000-0000-0000-0000-000000000000}"/>
          </ac:spMkLst>
        </pc:spChg>
        <pc:spChg chg="del mod topLvl">
          <ac:chgData name="Phúc Vũ" userId="0d239e92d9b13386" providerId="LiveId" clId="{1D38F7B7-120F-452F-BBA3-0BEB44D08FED}" dt="2022-02-21T05:27:22.343" v="3150" actId="478"/>
          <ac:spMkLst>
            <pc:docMk/>
            <pc:sldMk cId="0" sldId="275"/>
            <ac:spMk id="1971" creationId="{00000000-0000-0000-0000-000000000000}"/>
          </ac:spMkLst>
        </pc:spChg>
        <pc:spChg chg="del mod topLvl">
          <ac:chgData name="Phúc Vũ" userId="0d239e92d9b13386" providerId="LiveId" clId="{1D38F7B7-120F-452F-BBA3-0BEB44D08FED}" dt="2022-02-21T05:27:22.343" v="3150" actId="478"/>
          <ac:spMkLst>
            <pc:docMk/>
            <pc:sldMk cId="0" sldId="275"/>
            <ac:spMk id="1972" creationId="{00000000-0000-0000-0000-000000000000}"/>
          </ac:spMkLst>
        </pc:spChg>
        <pc:spChg chg="del mod topLvl">
          <ac:chgData name="Phúc Vũ" userId="0d239e92d9b13386" providerId="LiveId" clId="{1D38F7B7-120F-452F-BBA3-0BEB44D08FED}" dt="2022-02-21T05:27:22.343" v="3150" actId="478"/>
          <ac:spMkLst>
            <pc:docMk/>
            <pc:sldMk cId="0" sldId="275"/>
            <ac:spMk id="1973" creationId="{00000000-0000-0000-0000-000000000000}"/>
          </ac:spMkLst>
        </pc:spChg>
        <pc:spChg chg="del mod topLvl">
          <ac:chgData name="Phúc Vũ" userId="0d239e92d9b13386" providerId="LiveId" clId="{1D38F7B7-120F-452F-BBA3-0BEB44D08FED}" dt="2022-02-21T05:27:22.343" v="3150" actId="478"/>
          <ac:spMkLst>
            <pc:docMk/>
            <pc:sldMk cId="0" sldId="275"/>
            <ac:spMk id="1974" creationId="{00000000-0000-0000-0000-000000000000}"/>
          </ac:spMkLst>
        </pc:spChg>
        <pc:spChg chg="del mod topLvl">
          <ac:chgData name="Phúc Vũ" userId="0d239e92d9b13386" providerId="LiveId" clId="{1D38F7B7-120F-452F-BBA3-0BEB44D08FED}" dt="2022-02-21T05:27:22.343" v="3150" actId="478"/>
          <ac:spMkLst>
            <pc:docMk/>
            <pc:sldMk cId="0" sldId="275"/>
            <ac:spMk id="1975" creationId="{00000000-0000-0000-0000-000000000000}"/>
          </ac:spMkLst>
        </pc:spChg>
        <pc:spChg chg="del mod topLvl">
          <ac:chgData name="Phúc Vũ" userId="0d239e92d9b13386" providerId="LiveId" clId="{1D38F7B7-120F-452F-BBA3-0BEB44D08FED}" dt="2022-02-21T05:27:22.343" v="3150" actId="478"/>
          <ac:spMkLst>
            <pc:docMk/>
            <pc:sldMk cId="0" sldId="275"/>
            <ac:spMk id="1976" creationId="{00000000-0000-0000-0000-000000000000}"/>
          </ac:spMkLst>
        </pc:spChg>
        <pc:spChg chg="del mod topLvl">
          <ac:chgData name="Phúc Vũ" userId="0d239e92d9b13386" providerId="LiveId" clId="{1D38F7B7-120F-452F-BBA3-0BEB44D08FED}" dt="2022-02-21T05:27:22.343" v="3150" actId="478"/>
          <ac:spMkLst>
            <pc:docMk/>
            <pc:sldMk cId="0" sldId="275"/>
            <ac:spMk id="1977" creationId="{00000000-0000-0000-0000-000000000000}"/>
          </ac:spMkLst>
        </pc:spChg>
        <pc:spChg chg="del mod topLvl">
          <ac:chgData name="Phúc Vũ" userId="0d239e92d9b13386" providerId="LiveId" clId="{1D38F7B7-120F-452F-BBA3-0BEB44D08FED}" dt="2022-02-21T05:27:22.343" v="3150" actId="478"/>
          <ac:spMkLst>
            <pc:docMk/>
            <pc:sldMk cId="0" sldId="275"/>
            <ac:spMk id="1978" creationId="{00000000-0000-0000-0000-000000000000}"/>
          </ac:spMkLst>
        </pc:spChg>
        <pc:spChg chg="del mod topLvl">
          <ac:chgData name="Phúc Vũ" userId="0d239e92d9b13386" providerId="LiveId" clId="{1D38F7B7-120F-452F-BBA3-0BEB44D08FED}" dt="2022-02-21T05:27:22.343" v="3150" actId="478"/>
          <ac:spMkLst>
            <pc:docMk/>
            <pc:sldMk cId="0" sldId="275"/>
            <ac:spMk id="1979" creationId="{00000000-0000-0000-0000-000000000000}"/>
          </ac:spMkLst>
        </pc:spChg>
        <pc:spChg chg="del mod topLvl">
          <ac:chgData name="Phúc Vũ" userId="0d239e92d9b13386" providerId="LiveId" clId="{1D38F7B7-120F-452F-BBA3-0BEB44D08FED}" dt="2022-02-21T05:27:22.343" v="3150" actId="478"/>
          <ac:spMkLst>
            <pc:docMk/>
            <pc:sldMk cId="0" sldId="275"/>
            <ac:spMk id="1980" creationId="{00000000-0000-0000-0000-000000000000}"/>
          </ac:spMkLst>
        </pc:spChg>
        <pc:spChg chg="del mod topLvl">
          <ac:chgData name="Phúc Vũ" userId="0d239e92d9b13386" providerId="LiveId" clId="{1D38F7B7-120F-452F-BBA3-0BEB44D08FED}" dt="2022-02-21T05:27:22.343" v="3150" actId="478"/>
          <ac:spMkLst>
            <pc:docMk/>
            <pc:sldMk cId="0" sldId="275"/>
            <ac:spMk id="1981" creationId="{00000000-0000-0000-0000-000000000000}"/>
          </ac:spMkLst>
        </pc:spChg>
        <pc:spChg chg="del mod topLvl">
          <ac:chgData name="Phúc Vũ" userId="0d239e92d9b13386" providerId="LiveId" clId="{1D38F7B7-120F-452F-BBA3-0BEB44D08FED}" dt="2022-02-21T05:27:22.343" v="3150" actId="478"/>
          <ac:spMkLst>
            <pc:docMk/>
            <pc:sldMk cId="0" sldId="275"/>
            <ac:spMk id="1982" creationId="{00000000-0000-0000-0000-000000000000}"/>
          </ac:spMkLst>
        </pc:spChg>
        <pc:spChg chg="del mod topLvl">
          <ac:chgData name="Phúc Vũ" userId="0d239e92d9b13386" providerId="LiveId" clId="{1D38F7B7-120F-452F-BBA3-0BEB44D08FED}" dt="2022-02-21T05:27:22.343" v="3150" actId="478"/>
          <ac:spMkLst>
            <pc:docMk/>
            <pc:sldMk cId="0" sldId="275"/>
            <ac:spMk id="1983" creationId="{00000000-0000-0000-0000-000000000000}"/>
          </ac:spMkLst>
        </pc:spChg>
        <pc:spChg chg="del mod topLvl">
          <ac:chgData name="Phúc Vũ" userId="0d239e92d9b13386" providerId="LiveId" clId="{1D38F7B7-120F-452F-BBA3-0BEB44D08FED}" dt="2022-02-21T05:27:22.343" v="3150" actId="478"/>
          <ac:spMkLst>
            <pc:docMk/>
            <pc:sldMk cId="0" sldId="275"/>
            <ac:spMk id="1984" creationId="{00000000-0000-0000-0000-000000000000}"/>
          </ac:spMkLst>
        </pc:spChg>
        <pc:spChg chg="del mod topLvl">
          <ac:chgData name="Phúc Vũ" userId="0d239e92d9b13386" providerId="LiveId" clId="{1D38F7B7-120F-452F-BBA3-0BEB44D08FED}" dt="2022-02-21T05:27:22.343" v="3150" actId="478"/>
          <ac:spMkLst>
            <pc:docMk/>
            <pc:sldMk cId="0" sldId="275"/>
            <ac:spMk id="1985" creationId="{00000000-0000-0000-0000-000000000000}"/>
          </ac:spMkLst>
        </pc:spChg>
        <pc:spChg chg="del mod topLvl">
          <ac:chgData name="Phúc Vũ" userId="0d239e92d9b13386" providerId="LiveId" clId="{1D38F7B7-120F-452F-BBA3-0BEB44D08FED}" dt="2022-02-21T05:27:22.343" v="3150" actId="478"/>
          <ac:spMkLst>
            <pc:docMk/>
            <pc:sldMk cId="0" sldId="275"/>
            <ac:spMk id="1986" creationId="{00000000-0000-0000-0000-000000000000}"/>
          </ac:spMkLst>
        </pc:spChg>
        <pc:spChg chg="del mod topLvl">
          <ac:chgData name="Phúc Vũ" userId="0d239e92d9b13386" providerId="LiveId" clId="{1D38F7B7-120F-452F-BBA3-0BEB44D08FED}" dt="2022-02-21T05:27:22.343" v="3150" actId="478"/>
          <ac:spMkLst>
            <pc:docMk/>
            <pc:sldMk cId="0" sldId="275"/>
            <ac:spMk id="1987" creationId="{00000000-0000-0000-0000-000000000000}"/>
          </ac:spMkLst>
        </pc:spChg>
        <pc:spChg chg="del mod topLvl">
          <ac:chgData name="Phúc Vũ" userId="0d239e92d9b13386" providerId="LiveId" clId="{1D38F7B7-120F-452F-BBA3-0BEB44D08FED}" dt="2022-02-21T05:27:22.343" v="3150" actId="478"/>
          <ac:spMkLst>
            <pc:docMk/>
            <pc:sldMk cId="0" sldId="275"/>
            <ac:spMk id="1988" creationId="{00000000-0000-0000-0000-000000000000}"/>
          </ac:spMkLst>
        </pc:spChg>
        <pc:spChg chg="del mod topLvl">
          <ac:chgData name="Phúc Vũ" userId="0d239e92d9b13386" providerId="LiveId" clId="{1D38F7B7-120F-452F-BBA3-0BEB44D08FED}" dt="2022-02-21T05:27:22.343" v="3150" actId="478"/>
          <ac:spMkLst>
            <pc:docMk/>
            <pc:sldMk cId="0" sldId="275"/>
            <ac:spMk id="1989" creationId="{00000000-0000-0000-0000-000000000000}"/>
          </ac:spMkLst>
        </pc:spChg>
        <pc:spChg chg="del mod topLvl">
          <ac:chgData name="Phúc Vũ" userId="0d239e92d9b13386" providerId="LiveId" clId="{1D38F7B7-120F-452F-BBA3-0BEB44D08FED}" dt="2022-02-21T05:27:22.343" v="3150" actId="478"/>
          <ac:spMkLst>
            <pc:docMk/>
            <pc:sldMk cId="0" sldId="275"/>
            <ac:spMk id="1990" creationId="{00000000-0000-0000-0000-000000000000}"/>
          </ac:spMkLst>
        </pc:spChg>
        <pc:spChg chg="del mod topLvl">
          <ac:chgData name="Phúc Vũ" userId="0d239e92d9b13386" providerId="LiveId" clId="{1D38F7B7-120F-452F-BBA3-0BEB44D08FED}" dt="2022-02-21T05:27:22.343" v="3150" actId="478"/>
          <ac:spMkLst>
            <pc:docMk/>
            <pc:sldMk cId="0" sldId="275"/>
            <ac:spMk id="1991" creationId="{00000000-0000-0000-0000-000000000000}"/>
          </ac:spMkLst>
        </pc:spChg>
        <pc:spChg chg="del mod topLvl">
          <ac:chgData name="Phúc Vũ" userId="0d239e92d9b13386" providerId="LiveId" clId="{1D38F7B7-120F-452F-BBA3-0BEB44D08FED}" dt="2022-02-21T05:27:22.343" v="3150" actId="478"/>
          <ac:spMkLst>
            <pc:docMk/>
            <pc:sldMk cId="0" sldId="275"/>
            <ac:spMk id="1992" creationId="{00000000-0000-0000-0000-000000000000}"/>
          </ac:spMkLst>
        </pc:spChg>
        <pc:spChg chg="del mod topLvl">
          <ac:chgData name="Phúc Vũ" userId="0d239e92d9b13386" providerId="LiveId" clId="{1D38F7B7-120F-452F-BBA3-0BEB44D08FED}" dt="2022-02-21T05:27:22.343" v="3150" actId="478"/>
          <ac:spMkLst>
            <pc:docMk/>
            <pc:sldMk cId="0" sldId="275"/>
            <ac:spMk id="1993" creationId="{00000000-0000-0000-0000-000000000000}"/>
          </ac:spMkLst>
        </pc:spChg>
        <pc:spChg chg="del mod topLvl">
          <ac:chgData name="Phúc Vũ" userId="0d239e92d9b13386" providerId="LiveId" clId="{1D38F7B7-120F-452F-BBA3-0BEB44D08FED}" dt="2022-02-21T05:27:22.343" v="3150" actId="478"/>
          <ac:spMkLst>
            <pc:docMk/>
            <pc:sldMk cId="0" sldId="275"/>
            <ac:spMk id="1994" creationId="{00000000-0000-0000-0000-000000000000}"/>
          </ac:spMkLst>
        </pc:spChg>
        <pc:spChg chg="del mod topLvl">
          <ac:chgData name="Phúc Vũ" userId="0d239e92d9b13386" providerId="LiveId" clId="{1D38F7B7-120F-452F-BBA3-0BEB44D08FED}" dt="2022-02-21T05:27:22.343" v="3150" actId="478"/>
          <ac:spMkLst>
            <pc:docMk/>
            <pc:sldMk cId="0" sldId="275"/>
            <ac:spMk id="1995" creationId="{00000000-0000-0000-0000-000000000000}"/>
          </ac:spMkLst>
        </pc:spChg>
        <pc:spChg chg="del mod topLvl">
          <ac:chgData name="Phúc Vũ" userId="0d239e92d9b13386" providerId="LiveId" clId="{1D38F7B7-120F-452F-BBA3-0BEB44D08FED}" dt="2022-02-21T05:27:22.343" v="3150" actId="478"/>
          <ac:spMkLst>
            <pc:docMk/>
            <pc:sldMk cId="0" sldId="275"/>
            <ac:spMk id="1996" creationId="{00000000-0000-0000-0000-000000000000}"/>
          </ac:spMkLst>
        </pc:spChg>
        <pc:spChg chg="del mod topLvl">
          <ac:chgData name="Phúc Vũ" userId="0d239e92d9b13386" providerId="LiveId" clId="{1D38F7B7-120F-452F-BBA3-0BEB44D08FED}" dt="2022-02-21T05:27:22.343" v="3150" actId="478"/>
          <ac:spMkLst>
            <pc:docMk/>
            <pc:sldMk cId="0" sldId="275"/>
            <ac:spMk id="1997" creationId="{00000000-0000-0000-0000-000000000000}"/>
          </ac:spMkLst>
        </pc:spChg>
        <pc:spChg chg="del mod topLvl">
          <ac:chgData name="Phúc Vũ" userId="0d239e92d9b13386" providerId="LiveId" clId="{1D38F7B7-120F-452F-BBA3-0BEB44D08FED}" dt="2022-02-21T05:27:22.343" v="3150" actId="478"/>
          <ac:spMkLst>
            <pc:docMk/>
            <pc:sldMk cId="0" sldId="275"/>
            <ac:spMk id="1998" creationId="{00000000-0000-0000-0000-000000000000}"/>
          </ac:spMkLst>
        </pc:spChg>
        <pc:spChg chg="del mod topLvl">
          <ac:chgData name="Phúc Vũ" userId="0d239e92d9b13386" providerId="LiveId" clId="{1D38F7B7-120F-452F-BBA3-0BEB44D08FED}" dt="2022-02-21T05:27:22.343" v="3150" actId="478"/>
          <ac:spMkLst>
            <pc:docMk/>
            <pc:sldMk cId="0" sldId="275"/>
            <ac:spMk id="1999" creationId="{00000000-0000-0000-0000-000000000000}"/>
          </ac:spMkLst>
        </pc:spChg>
        <pc:spChg chg="del mod topLvl">
          <ac:chgData name="Phúc Vũ" userId="0d239e92d9b13386" providerId="LiveId" clId="{1D38F7B7-120F-452F-BBA3-0BEB44D08FED}" dt="2022-02-21T05:27:22.343" v="3150" actId="478"/>
          <ac:spMkLst>
            <pc:docMk/>
            <pc:sldMk cId="0" sldId="275"/>
            <ac:spMk id="2000" creationId="{00000000-0000-0000-0000-000000000000}"/>
          </ac:spMkLst>
        </pc:spChg>
        <pc:spChg chg="del mod topLvl">
          <ac:chgData name="Phúc Vũ" userId="0d239e92d9b13386" providerId="LiveId" clId="{1D38F7B7-120F-452F-BBA3-0BEB44D08FED}" dt="2022-02-21T05:27:22.343" v="3150" actId="478"/>
          <ac:spMkLst>
            <pc:docMk/>
            <pc:sldMk cId="0" sldId="275"/>
            <ac:spMk id="2001" creationId="{00000000-0000-0000-0000-000000000000}"/>
          </ac:spMkLst>
        </pc:spChg>
        <pc:spChg chg="del mod topLvl">
          <ac:chgData name="Phúc Vũ" userId="0d239e92d9b13386" providerId="LiveId" clId="{1D38F7B7-120F-452F-BBA3-0BEB44D08FED}" dt="2022-02-21T05:27:22.343" v="3150" actId="478"/>
          <ac:spMkLst>
            <pc:docMk/>
            <pc:sldMk cId="0" sldId="275"/>
            <ac:spMk id="2002" creationId="{00000000-0000-0000-0000-000000000000}"/>
          </ac:spMkLst>
        </pc:spChg>
        <pc:spChg chg="del mod topLvl">
          <ac:chgData name="Phúc Vũ" userId="0d239e92d9b13386" providerId="LiveId" clId="{1D38F7B7-120F-452F-BBA3-0BEB44D08FED}" dt="2022-02-21T05:27:22.343" v="3150" actId="478"/>
          <ac:spMkLst>
            <pc:docMk/>
            <pc:sldMk cId="0" sldId="275"/>
            <ac:spMk id="2003" creationId="{00000000-0000-0000-0000-000000000000}"/>
          </ac:spMkLst>
        </pc:spChg>
        <pc:spChg chg="del mod topLvl">
          <ac:chgData name="Phúc Vũ" userId="0d239e92d9b13386" providerId="LiveId" clId="{1D38F7B7-120F-452F-BBA3-0BEB44D08FED}" dt="2022-02-21T05:27:22.343" v="3150" actId="478"/>
          <ac:spMkLst>
            <pc:docMk/>
            <pc:sldMk cId="0" sldId="275"/>
            <ac:spMk id="2004" creationId="{00000000-0000-0000-0000-000000000000}"/>
          </ac:spMkLst>
        </pc:spChg>
        <pc:spChg chg="del mod topLvl">
          <ac:chgData name="Phúc Vũ" userId="0d239e92d9b13386" providerId="LiveId" clId="{1D38F7B7-120F-452F-BBA3-0BEB44D08FED}" dt="2022-02-21T05:27:22.343" v="3150" actId="478"/>
          <ac:spMkLst>
            <pc:docMk/>
            <pc:sldMk cId="0" sldId="275"/>
            <ac:spMk id="2005" creationId="{00000000-0000-0000-0000-000000000000}"/>
          </ac:spMkLst>
        </pc:spChg>
        <pc:spChg chg="del mod topLvl">
          <ac:chgData name="Phúc Vũ" userId="0d239e92d9b13386" providerId="LiveId" clId="{1D38F7B7-120F-452F-BBA3-0BEB44D08FED}" dt="2022-02-21T05:27:22.343" v="3150" actId="478"/>
          <ac:spMkLst>
            <pc:docMk/>
            <pc:sldMk cId="0" sldId="275"/>
            <ac:spMk id="2006" creationId="{00000000-0000-0000-0000-000000000000}"/>
          </ac:spMkLst>
        </pc:spChg>
        <pc:spChg chg="del mod topLvl">
          <ac:chgData name="Phúc Vũ" userId="0d239e92d9b13386" providerId="LiveId" clId="{1D38F7B7-120F-452F-BBA3-0BEB44D08FED}" dt="2022-02-21T05:27:22.343" v="3150" actId="478"/>
          <ac:spMkLst>
            <pc:docMk/>
            <pc:sldMk cId="0" sldId="275"/>
            <ac:spMk id="2007" creationId="{00000000-0000-0000-0000-000000000000}"/>
          </ac:spMkLst>
        </pc:spChg>
        <pc:spChg chg="del mod topLvl">
          <ac:chgData name="Phúc Vũ" userId="0d239e92d9b13386" providerId="LiveId" clId="{1D38F7B7-120F-452F-BBA3-0BEB44D08FED}" dt="2022-02-21T05:27:22.343" v="3150" actId="478"/>
          <ac:spMkLst>
            <pc:docMk/>
            <pc:sldMk cId="0" sldId="275"/>
            <ac:spMk id="2008" creationId="{00000000-0000-0000-0000-000000000000}"/>
          </ac:spMkLst>
        </pc:spChg>
        <pc:spChg chg="del mod topLvl">
          <ac:chgData name="Phúc Vũ" userId="0d239e92d9b13386" providerId="LiveId" clId="{1D38F7B7-120F-452F-BBA3-0BEB44D08FED}" dt="2022-02-21T05:27:22.343" v="3150" actId="478"/>
          <ac:spMkLst>
            <pc:docMk/>
            <pc:sldMk cId="0" sldId="275"/>
            <ac:spMk id="2009" creationId="{00000000-0000-0000-0000-000000000000}"/>
          </ac:spMkLst>
        </pc:spChg>
        <pc:spChg chg="del mod topLvl">
          <ac:chgData name="Phúc Vũ" userId="0d239e92d9b13386" providerId="LiveId" clId="{1D38F7B7-120F-452F-BBA3-0BEB44D08FED}" dt="2022-02-21T05:27:22.343" v="3150" actId="478"/>
          <ac:spMkLst>
            <pc:docMk/>
            <pc:sldMk cId="0" sldId="275"/>
            <ac:spMk id="2010" creationId="{00000000-0000-0000-0000-000000000000}"/>
          </ac:spMkLst>
        </pc:spChg>
        <pc:spChg chg="del mod topLvl">
          <ac:chgData name="Phúc Vũ" userId="0d239e92d9b13386" providerId="LiveId" clId="{1D38F7B7-120F-452F-BBA3-0BEB44D08FED}" dt="2022-02-21T05:27:22.343" v="3150" actId="478"/>
          <ac:spMkLst>
            <pc:docMk/>
            <pc:sldMk cId="0" sldId="275"/>
            <ac:spMk id="2011" creationId="{00000000-0000-0000-0000-000000000000}"/>
          </ac:spMkLst>
        </pc:spChg>
        <pc:spChg chg="del mod topLvl">
          <ac:chgData name="Phúc Vũ" userId="0d239e92d9b13386" providerId="LiveId" clId="{1D38F7B7-120F-452F-BBA3-0BEB44D08FED}" dt="2022-02-21T05:27:22.343" v="3150" actId="478"/>
          <ac:spMkLst>
            <pc:docMk/>
            <pc:sldMk cId="0" sldId="275"/>
            <ac:spMk id="2012" creationId="{00000000-0000-0000-0000-000000000000}"/>
          </ac:spMkLst>
        </pc:spChg>
        <pc:spChg chg="del mod topLvl">
          <ac:chgData name="Phúc Vũ" userId="0d239e92d9b13386" providerId="LiveId" clId="{1D38F7B7-120F-452F-BBA3-0BEB44D08FED}" dt="2022-02-21T05:27:22.343" v="3150" actId="478"/>
          <ac:spMkLst>
            <pc:docMk/>
            <pc:sldMk cId="0" sldId="275"/>
            <ac:spMk id="2013" creationId="{00000000-0000-0000-0000-000000000000}"/>
          </ac:spMkLst>
        </pc:spChg>
        <pc:spChg chg="del mod topLvl">
          <ac:chgData name="Phúc Vũ" userId="0d239e92d9b13386" providerId="LiveId" clId="{1D38F7B7-120F-452F-BBA3-0BEB44D08FED}" dt="2022-02-21T05:27:22.343" v="3150" actId="478"/>
          <ac:spMkLst>
            <pc:docMk/>
            <pc:sldMk cId="0" sldId="275"/>
            <ac:spMk id="2014" creationId="{00000000-0000-0000-0000-000000000000}"/>
          </ac:spMkLst>
        </pc:spChg>
        <pc:spChg chg="del mod topLvl">
          <ac:chgData name="Phúc Vũ" userId="0d239e92d9b13386" providerId="LiveId" clId="{1D38F7B7-120F-452F-BBA3-0BEB44D08FED}" dt="2022-02-21T05:27:22.343" v="3150" actId="478"/>
          <ac:spMkLst>
            <pc:docMk/>
            <pc:sldMk cId="0" sldId="275"/>
            <ac:spMk id="2015" creationId="{00000000-0000-0000-0000-000000000000}"/>
          </ac:spMkLst>
        </pc:spChg>
        <pc:spChg chg="del mod topLvl">
          <ac:chgData name="Phúc Vũ" userId="0d239e92d9b13386" providerId="LiveId" clId="{1D38F7B7-120F-452F-BBA3-0BEB44D08FED}" dt="2022-02-21T05:27:22.343" v="3150" actId="478"/>
          <ac:spMkLst>
            <pc:docMk/>
            <pc:sldMk cId="0" sldId="275"/>
            <ac:spMk id="2016" creationId="{00000000-0000-0000-0000-000000000000}"/>
          </ac:spMkLst>
        </pc:spChg>
        <pc:spChg chg="del mod topLvl">
          <ac:chgData name="Phúc Vũ" userId="0d239e92d9b13386" providerId="LiveId" clId="{1D38F7B7-120F-452F-BBA3-0BEB44D08FED}" dt="2022-02-21T05:27:22.343" v="3150" actId="478"/>
          <ac:spMkLst>
            <pc:docMk/>
            <pc:sldMk cId="0" sldId="275"/>
            <ac:spMk id="2017" creationId="{00000000-0000-0000-0000-000000000000}"/>
          </ac:spMkLst>
        </pc:spChg>
        <pc:spChg chg="del mod topLvl">
          <ac:chgData name="Phúc Vũ" userId="0d239e92d9b13386" providerId="LiveId" clId="{1D38F7B7-120F-452F-BBA3-0BEB44D08FED}" dt="2022-02-21T05:27:22.343" v="3150" actId="478"/>
          <ac:spMkLst>
            <pc:docMk/>
            <pc:sldMk cId="0" sldId="275"/>
            <ac:spMk id="2018" creationId="{00000000-0000-0000-0000-000000000000}"/>
          </ac:spMkLst>
        </pc:spChg>
        <pc:spChg chg="del mod topLvl">
          <ac:chgData name="Phúc Vũ" userId="0d239e92d9b13386" providerId="LiveId" clId="{1D38F7B7-120F-452F-BBA3-0BEB44D08FED}" dt="2022-02-21T05:27:22.343" v="3150" actId="478"/>
          <ac:spMkLst>
            <pc:docMk/>
            <pc:sldMk cId="0" sldId="275"/>
            <ac:spMk id="2019" creationId="{00000000-0000-0000-0000-000000000000}"/>
          </ac:spMkLst>
        </pc:spChg>
        <pc:spChg chg="del mod topLvl">
          <ac:chgData name="Phúc Vũ" userId="0d239e92d9b13386" providerId="LiveId" clId="{1D38F7B7-120F-452F-BBA3-0BEB44D08FED}" dt="2022-02-21T05:27:22.343" v="3150" actId="478"/>
          <ac:spMkLst>
            <pc:docMk/>
            <pc:sldMk cId="0" sldId="275"/>
            <ac:spMk id="2020" creationId="{00000000-0000-0000-0000-000000000000}"/>
          </ac:spMkLst>
        </pc:spChg>
        <pc:spChg chg="del mod topLvl">
          <ac:chgData name="Phúc Vũ" userId="0d239e92d9b13386" providerId="LiveId" clId="{1D38F7B7-120F-452F-BBA3-0BEB44D08FED}" dt="2022-02-21T05:27:22.343" v="3150" actId="478"/>
          <ac:spMkLst>
            <pc:docMk/>
            <pc:sldMk cId="0" sldId="275"/>
            <ac:spMk id="2021" creationId="{00000000-0000-0000-0000-000000000000}"/>
          </ac:spMkLst>
        </pc:spChg>
        <pc:spChg chg="del mod topLvl">
          <ac:chgData name="Phúc Vũ" userId="0d239e92d9b13386" providerId="LiveId" clId="{1D38F7B7-120F-452F-BBA3-0BEB44D08FED}" dt="2022-02-21T05:27:22.343" v="3150" actId="478"/>
          <ac:spMkLst>
            <pc:docMk/>
            <pc:sldMk cId="0" sldId="275"/>
            <ac:spMk id="2022" creationId="{00000000-0000-0000-0000-000000000000}"/>
          </ac:spMkLst>
        </pc:spChg>
        <pc:spChg chg="del mod topLvl">
          <ac:chgData name="Phúc Vũ" userId="0d239e92d9b13386" providerId="LiveId" clId="{1D38F7B7-120F-452F-BBA3-0BEB44D08FED}" dt="2022-02-21T05:27:22.343" v="3150" actId="478"/>
          <ac:spMkLst>
            <pc:docMk/>
            <pc:sldMk cId="0" sldId="275"/>
            <ac:spMk id="2023" creationId="{00000000-0000-0000-0000-000000000000}"/>
          </ac:spMkLst>
        </pc:spChg>
        <pc:spChg chg="del mod topLvl">
          <ac:chgData name="Phúc Vũ" userId="0d239e92d9b13386" providerId="LiveId" clId="{1D38F7B7-120F-452F-BBA3-0BEB44D08FED}" dt="2022-02-21T05:27:22.343" v="3150" actId="478"/>
          <ac:spMkLst>
            <pc:docMk/>
            <pc:sldMk cId="0" sldId="275"/>
            <ac:spMk id="2024" creationId="{00000000-0000-0000-0000-000000000000}"/>
          </ac:spMkLst>
        </pc:spChg>
        <pc:spChg chg="mod topLvl">
          <ac:chgData name="Phúc Vũ" userId="0d239e92d9b13386" providerId="LiveId" clId="{1D38F7B7-120F-452F-BBA3-0BEB44D08FED}" dt="2022-02-21T05:27:08.703" v="3144" actId="164"/>
          <ac:spMkLst>
            <pc:docMk/>
            <pc:sldMk cId="0" sldId="275"/>
            <ac:spMk id="2025" creationId="{00000000-0000-0000-0000-000000000000}"/>
          </ac:spMkLst>
        </pc:spChg>
        <pc:spChg chg="del mod topLvl">
          <ac:chgData name="Phúc Vũ" userId="0d239e92d9b13386" providerId="LiveId" clId="{1D38F7B7-120F-452F-BBA3-0BEB44D08FED}" dt="2022-02-21T05:27:22.343" v="3150" actId="478"/>
          <ac:spMkLst>
            <pc:docMk/>
            <pc:sldMk cId="0" sldId="275"/>
            <ac:spMk id="2026" creationId="{00000000-0000-0000-0000-000000000000}"/>
          </ac:spMkLst>
        </pc:spChg>
        <pc:spChg chg="mod topLvl">
          <ac:chgData name="Phúc Vũ" userId="0d239e92d9b13386" providerId="LiveId" clId="{1D38F7B7-120F-452F-BBA3-0BEB44D08FED}" dt="2022-02-21T05:27:11.069" v="3146" actId="1076"/>
          <ac:spMkLst>
            <pc:docMk/>
            <pc:sldMk cId="0" sldId="275"/>
            <ac:spMk id="2027" creationId="{00000000-0000-0000-0000-000000000000}"/>
          </ac:spMkLst>
        </pc:spChg>
        <pc:spChg chg="del mod topLvl">
          <ac:chgData name="Phúc Vũ" userId="0d239e92d9b13386" providerId="LiveId" clId="{1D38F7B7-120F-452F-BBA3-0BEB44D08FED}" dt="2022-02-21T05:27:22.343" v="3150" actId="478"/>
          <ac:spMkLst>
            <pc:docMk/>
            <pc:sldMk cId="0" sldId="275"/>
            <ac:spMk id="2028" creationId="{00000000-0000-0000-0000-000000000000}"/>
          </ac:spMkLst>
        </pc:spChg>
        <pc:spChg chg="del mod topLvl">
          <ac:chgData name="Phúc Vũ" userId="0d239e92d9b13386" providerId="LiveId" clId="{1D38F7B7-120F-452F-BBA3-0BEB44D08FED}" dt="2022-02-21T05:27:22.343" v="3150" actId="478"/>
          <ac:spMkLst>
            <pc:docMk/>
            <pc:sldMk cId="0" sldId="275"/>
            <ac:spMk id="2029" creationId="{00000000-0000-0000-0000-000000000000}"/>
          </ac:spMkLst>
        </pc:spChg>
        <pc:spChg chg="del">
          <ac:chgData name="Phúc Vũ" userId="0d239e92d9b13386" providerId="LiveId" clId="{1D38F7B7-120F-452F-BBA3-0BEB44D08FED}" dt="2022-02-21T05:27:22.343" v="3150" actId="478"/>
          <ac:spMkLst>
            <pc:docMk/>
            <pc:sldMk cId="0" sldId="275"/>
            <ac:spMk id="2030" creationId="{00000000-0000-0000-0000-000000000000}"/>
          </ac:spMkLst>
        </pc:spChg>
        <pc:spChg chg="del">
          <ac:chgData name="Phúc Vũ" userId="0d239e92d9b13386" providerId="LiveId" clId="{1D38F7B7-120F-452F-BBA3-0BEB44D08FED}" dt="2022-02-21T05:27:25.471" v="3151" actId="478"/>
          <ac:spMkLst>
            <pc:docMk/>
            <pc:sldMk cId="0" sldId="275"/>
            <ac:spMk id="2031" creationId="{00000000-0000-0000-0000-000000000000}"/>
          </ac:spMkLst>
        </pc:spChg>
        <pc:spChg chg="del">
          <ac:chgData name="Phúc Vũ" userId="0d239e92d9b13386" providerId="LiveId" clId="{1D38F7B7-120F-452F-BBA3-0BEB44D08FED}" dt="2022-02-21T05:27:22.343" v="3150" actId="478"/>
          <ac:spMkLst>
            <pc:docMk/>
            <pc:sldMk cId="0" sldId="275"/>
            <ac:spMk id="2032" creationId="{00000000-0000-0000-0000-000000000000}"/>
          </ac:spMkLst>
        </pc:spChg>
        <pc:spChg chg="del">
          <ac:chgData name="Phúc Vũ" userId="0d239e92d9b13386" providerId="LiveId" clId="{1D38F7B7-120F-452F-BBA3-0BEB44D08FED}" dt="2022-02-21T05:27:25.471" v="3151" actId="478"/>
          <ac:spMkLst>
            <pc:docMk/>
            <pc:sldMk cId="0" sldId="275"/>
            <ac:spMk id="2033" creationId="{00000000-0000-0000-0000-000000000000}"/>
          </ac:spMkLst>
        </pc:spChg>
        <pc:spChg chg="del">
          <ac:chgData name="Phúc Vũ" userId="0d239e92d9b13386" providerId="LiveId" clId="{1D38F7B7-120F-452F-BBA3-0BEB44D08FED}" dt="2022-02-21T05:27:22.343" v="3150" actId="478"/>
          <ac:spMkLst>
            <pc:docMk/>
            <pc:sldMk cId="0" sldId="275"/>
            <ac:spMk id="2034" creationId="{00000000-0000-0000-0000-000000000000}"/>
          </ac:spMkLst>
        </pc:spChg>
        <pc:spChg chg="del">
          <ac:chgData name="Phúc Vũ" userId="0d239e92d9b13386" providerId="LiveId" clId="{1D38F7B7-120F-452F-BBA3-0BEB44D08FED}" dt="2022-02-21T05:27:25.471" v="3151" actId="478"/>
          <ac:spMkLst>
            <pc:docMk/>
            <pc:sldMk cId="0" sldId="275"/>
            <ac:spMk id="2035" creationId="{00000000-0000-0000-0000-000000000000}"/>
          </ac:spMkLst>
        </pc:spChg>
        <pc:spChg chg="del">
          <ac:chgData name="Phúc Vũ" userId="0d239e92d9b13386" providerId="LiveId" clId="{1D38F7B7-120F-452F-BBA3-0BEB44D08FED}" dt="2022-02-21T05:27:22.343" v="3150" actId="478"/>
          <ac:spMkLst>
            <pc:docMk/>
            <pc:sldMk cId="0" sldId="275"/>
            <ac:spMk id="2036" creationId="{00000000-0000-0000-0000-000000000000}"/>
          </ac:spMkLst>
        </pc:spChg>
        <pc:spChg chg="del">
          <ac:chgData name="Phúc Vũ" userId="0d239e92d9b13386" providerId="LiveId" clId="{1D38F7B7-120F-452F-BBA3-0BEB44D08FED}" dt="2022-02-21T05:27:25.471" v="3151" actId="478"/>
          <ac:spMkLst>
            <pc:docMk/>
            <pc:sldMk cId="0" sldId="275"/>
            <ac:spMk id="2037" creationId="{00000000-0000-0000-0000-000000000000}"/>
          </ac:spMkLst>
        </pc:spChg>
        <pc:grpChg chg="add del mod">
          <ac:chgData name="Phúc Vũ" userId="0d239e92d9b13386" providerId="LiveId" clId="{1D38F7B7-120F-452F-BBA3-0BEB44D08FED}" dt="2022-02-21T05:40:11.356" v="3175" actId="478"/>
          <ac:grpSpMkLst>
            <pc:docMk/>
            <pc:sldMk cId="0" sldId="275"/>
            <ac:grpSpMk id="2" creationId="{906D7828-DE23-411C-B93B-F51A8A8CE739}"/>
          </ac:grpSpMkLst>
        </pc:grpChg>
        <pc:grpChg chg="add mod">
          <ac:chgData name="Phúc Vũ" userId="0d239e92d9b13386" providerId="LiveId" clId="{1D38F7B7-120F-452F-BBA3-0BEB44D08FED}" dt="2022-02-21T05:45:08.883" v="3246" actId="164"/>
          <ac:grpSpMkLst>
            <pc:docMk/>
            <pc:sldMk cId="0" sldId="275"/>
            <ac:grpSpMk id="25" creationId="{AF86395E-C27E-4EE9-A1C1-51F6A49F6056}"/>
          </ac:grpSpMkLst>
        </pc:grpChg>
        <pc:grpChg chg="add mod ord modVis">
          <ac:chgData name="Phúc Vũ" userId="0d239e92d9b13386" providerId="LiveId" clId="{1D38F7B7-120F-452F-BBA3-0BEB44D08FED}" dt="2022-02-21T06:30:39.459" v="3401" actId="1076"/>
          <ac:grpSpMkLst>
            <pc:docMk/>
            <pc:sldMk cId="0" sldId="275"/>
            <ac:grpSpMk id="26" creationId="{D4D1238B-CFEB-46DD-A214-55A75C465C5F}"/>
          </ac:grpSpMkLst>
        </pc:grpChg>
        <pc:grpChg chg="del">
          <ac:chgData name="Phúc Vũ" userId="0d239e92d9b13386" providerId="LiveId" clId="{1D38F7B7-120F-452F-BBA3-0BEB44D08FED}" dt="2022-02-21T05:26:59.275" v="3141" actId="165"/>
          <ac:grpSpMkLst>
            <pc:docMk/>
            <pc:sldMk cId="0" sldId="275"/>
            <ac:grpSpMk id="1929" creationId="{00000000-0000-0000-0000-000000000000}"/>
          </ac:grpSpMkLst>
        </pc:grpChg>
        <pc:picChg chg="add del mod">
          <ac:chgData name="Phúc Vũ" userId="0d239e92d9b13386" providerId="LiveId" clId="{1D38F7B7-120F-452F-BBA3-0BEB44D08FED}" dt="2022-02-21T05:38:08.912" v="3154" actId="931"/>
          <ac:picMkLst>
            <pc:docMk/>
            <pc:sldMk cId="0" sldId="275"/>
            <ac:picMk id="4" creationId="{A7D8E75B-2F6B-41D4-BC75-2CB2CA539CCC}"/>
          </ac:picMkLst>
        </pc:picChg>
        <pc:picChg chg="add mod modVis">
          <ac:chgData name="Phúc Vũ" userId="0d239e92d9b13386" providerId="LiveId" clId="{1D38F7B7-120F-452F-BBA3-0BEB44D08FED}" dt="2022-02-21T05:59:41.542" v="3395" actId="14429"/>
          <ac:picMkLst>
            <pc:docMk/>
            <pc:sldMk cId="0" sldId="275"/>
            <ac:picMk id="6" creationId="{0CE425D2-0995-4039-B6DF-85C27F091A4F}"/>
          </ac:picMkLst>
        </pc:picChg>
        <pc:cxnChg chg="add mod">
          <ac:chgData name="Phúc Vũ" userId="0d239e92d9b13386" providerId="LiveId" clId="{1D38F7B7-120F-452F-BBA3-0BEB44D08FED}" dt="2022-02-21T05:44:42.522" v="3239" actId="164"/>
          <ac:cxnSpMkLst>
            <pc:docMk/>
            <pc:sldMk cId="0" sldId="275"/>
            <ac:cxnSpMk id="10" creationId="{521E0DB5-BEB9-4C5D-A91E-C39FD6C30A46}"/>
          </ac:cxnSpMkLst>
        </pc:cxnChg>
        <pc:cxnChg chg="add mod">
          <ac:chgData name="Phúc Vũ" userId="0d239e92d9b13386" providerId="LiveId" clId="{1D38F7B7-120F-452F-BBA3-0BEB44D08FED}" dt="2022-02-21T05:44:42.522" v="3239" actId="164"/>
          <ac:cxnSpMkLst>
            <pc:docMk/>
            <pc:sldMk cId="0" sldId="275"/>
            <ac:cxnSpMk id="125" creationId="{17295A05-2725-4C1B-9578-8EF140617A78}"/>
          </ac:cxnSpMkLst>
        </pc:cxnChg>
        <pc:cxnChg chg="add mod">
          <ac:chgData name="Phúc Vũ" userId="0d239e92d9b13386" providerId="LiveId" clId="{1D38F7B7-120F-452F-BBA3-0BEB44D08FED}" dt="2022-02-21T05:44:42.522" v="3239" actId="164"/>
          <ac:cxnSpMkLst>
            <pc:docMk/>
            <pc:sldMk cId="0" sldId="275"/>
            <ac:cxnSpMk id="127" creationId="{4833F849-E3E8-4B7B-B672-4795B36AE7FC}"/>
          </ac:cxnSpMkLst>
        </pc:cxnChg>
        <pc:cxnChg chg="add mod">
          <ac:chgData name="Phúc Vũ" userId="0d239e92d9b13386" providerId="LiveId" clId="{1D38F7B7-120F-452F-BBA3-0BEB44D08FED}" dt="2022-02-21T05:44:42.522" v="3239" actId="164"/>
          <ac:cxnSpMkLst>
            <pc:docMk/>
            <pc:sldMk cId="0" sldId="275"/>
            <ac:cxnSpMk id="128" creationId="{8BFFEDA6-380F-4FE2-B003-63C12477D084}"/>
          </ac:cxnSpMkLst>
        </pc:cxnChg>
        <pc:cxnChg chg="add mod">
          <ac:chgData name="Phúc Vũ" userId="0d239e92d9b13386" providerId="LiveId" clId="{1D38F7B7-120F-452F-BBA3-0BEB44D08FED}" dt="2022-02-21T05:44:42.522" v="3239" actId="164"/>
          <ac:cxnSpMkLst>
            <pc:docMk/>
            <pc:sldMk cId="0" sldId="275"/>
            <ac:cxnSpMk id="129" creationId="{18315BB3-9B85-432F-9573-372F6EC3037C}"/>
          </ac:cxnSpMkLst>
        </pc:cxnChg>
        <pc:cxnChg chg="add mod">
          <ac:chgData name="Phúc Vũ" userId="0d239e92d9b13386" providerId="LiveId" clId="{1D38F7B7-120F-452F-BBA3-0BEB44D08FED}" dt="2022-02-21T05:44:42.522" v="3239" actId="164"/>
          <ac:cxnSpMkLst>
            <pc:docMk/>
            <pc:sldMk cId="0" sldId="275"/>
            <ac:cxnSpMk id="133" creationId="{488E2DF7-19F3-4B4F-8AAB-C3B154784DC9}"/>
          </ac:cxnSpMkLst>
        </pc:cxnChg>
        <pc:cxnChg chg="add mod">
          <ac:chgData name="Phúc Vũ" userId="0d239e92d9b13386" providerId="LiveId" clId="{1D38F7B7-120F-452F-BBA3-0BEB44D08FED}" dt="2022-02-21T05:44:42.522" v="3239" actId="164"/>
          <ac:cxnSpMkLst>
            <pc:docMk/>
            <pc:sldMk cId="0" sldId="275"/>
            <ac:cxnSpMk id="143" creationId="{A9388FF7-6B7C-4044-AB12-46245BC6BDEB}"/>
          </ac:cxnSpMkLst>
        </pc:cxnChg>
        <pc:cxnChg chg="add mod">
          <ac:chgData name="Phúc Vũ" userId="0d239e92d9b13386" providerId="LiveId" clId="{1D38F7B7-120F-452F-BBA3-0BEB44D08FED}" dt="2022-02-21T05:44:42.522" v="3239" actId="164"/>
          <ac:cxnSpMkLst>
            <pc:docMk/>
            <pc:sldMk cId="0" sldId="275"/>
            <ac:cxnSpMk id="144" creationId="{F54663B9-E2DA-4E7B-9AAD-0FDEB5160CEB}"/>
          </ac:cxnSpMkLst>
        </pc:cxnChg>
        <pc:cxnChg chg="del mod">
          <ac:chgData name="Phúc Vũ" userId="0d239e92d9b13386" providerId="LiveId" clId="{1D38F7B7-120F-452F-BBA3-0BEB44D08FED}" dt="2022-02-21T05:27:22.343" v="3150" actId="478"/>
          <ac:cxnSpMkLst>
            <pc:docMk/>
            <pc:sldMk cId="0" sldId="275"/>
            <ac:cxnSpMk id="2038" creationId="{00000000-0000-0000-0000-000000000000}"/>
          </ac:cxnSpMkLst>
        </pc:cxnChg>
        <pc:cxnChg chg="del mod">
          <ac:chgData name="Phúc Vũ" userId="0d239e92d9b13386" providerId="LiveId" clId="{1D38F7B7-120F-452F-BBA3-0BEB44D08FED}" dt="2022-02-21T05:27:22.343" v="3150" actId="478"/>
          <ac:cxnSpMkLst>
            <pc:docMk/>
            <pc:sldMk cId="0" sldId="275"/>
            <ac:cxnSpMk id="2039" creationId="{00000000-0000-0000-0000-000000000000}"/>
          </ac:cxnSpMkLst>
        </pc:cxnChg>
        <pc:cxnChg chg="del mod">
          <ac:chgData name="Phúc Vũ" userId="0d239e92d9b13386" providerId="LiveId" clId="{1D38F7B7-120F-452F-BBA3-0BEB44D08FED}" dt="2022-02-21T05:27:22.343" v="3150" actId="478"/>
          <ac:cxnSpMkLst>
            <pc:docMk/>
            <pc:sldMk cId="0" sldId="275"/>
            <ac:cxnSpMk id="2040" creationId="{00000000-0000-0000-0000-000000000000}"/>
          </ac:cxnSpMkLst>
        </pc:cxnChg>
        <pc:cxnChg chg="del mod">
          <ac:chgData name="Phúc Vũ" userId="0d239e92d9b13386" providerId="LiveId" clId="{1D38F7B7-120F-452F-BBA3-0BEB44D08FED}" dt="2022-02-21T05:27:22.343" v="3150" actId="478"/>
          <ac:cxnSpMkLst>
            <pc:docMk/>
            <pc:sldMk cId="0" sldId="275"/>
            <ac:cxnSpMk id="2041" creationId="{00000000-0000-0000-0000-000000000000}"/>
          </ac:cxnSpMkLst>
        </pc:cxnChg>
      </pc:sldChg>
      <pc:sldChg chg="del">
        <pc:chgData name="Phúc Vũ" userId="0d239e92d9b13386" providerId="LiveId" clId="{1D38F7B7-120F-452F-BBA3-0BEB44D08FED}" dt="2022-02-20T05:59:52.488" v="92" actId="47"/>
        <pc:sldMkLst>
          <pc:docMk/>
          <pc:sldMk cId="0" sldId="276"/>
        </pc:sldMkLst>
      </pc:sldChg>
      <pc:sldChg chg="add del">
        <pc:chgData name="Phúc Vũ" userId="0d239e92d9b13386" providerId="LiveId" clId="{1D38F7B7-120F-452F-BBA3-0BEB44D08FED}" dt="2022-02-20T06:28:14.842" v="451" actId="47"/>
        <pc:sldMkLst>
          <pc:docMk/>
          <pc:sldMk cId="0" sldId="277"/>
        </pc:sldMkLst>
      </pc:sldChg>
      <pc:sldChg chg="del">
        <pc:chgData name="Phúc Vũ" userId="0d239e92d9b13386" providerId="LiveId" clId="{1D38F7B7-120F-452F-BBA3-0BEB44D08FED}" dt="2022-02-21T08:01:51.200" v="3698" actId="47"/>
        <pc:sldMkLst>
          <pc:docMk/>
          <pc:sldMk cId="0" sldId="278"/>
        </pc:sldMkLst>
      </pc:sldChg>
      <pc:sldChg chg="addSp modSp add mod">
        <pc:chgData name="Phúc Vũ" userId="0d239e92d9b13386" providerId="LiveId" clId="{1D38F7B7-120F-452F-BBA3-0BEB44D08FED}" dt="2022-02-21T09:03:52.927" v="4321" actId="14100"/>
        <pc:sldMkLst>
          <pc:docMk/>
          <pc:sldMk cId="2201861262" sldId="279"/>
        </pc:sldMkLst>
        <pc:spChg chg="add mod">
          <ac:chgData name="Phúc Vũ" userId="0d239e92d9b13386" providerId="LiveId" clId="{1D38F7B7-120F-452F-BBA3-0BEB44D08FED}" dt="2022-02-21T09:03:52.927" v="4321" actId="14100"/>
          <ac:spMkLst>
            <pc:docMk/>
            <pc:sldMk cId="2201861262" sldId="279"/>
            <ac:spMk id="107" creationId="{1D4E48D7-7855-4746-B3A5-9D6B54F942E4}"/>
          </ac:spMkLst>
        </pc:spChg>
        <pc:spChg chg="del mod">
          <ac:chgData name="Phúc Vũ" userId="0d239e92d9b13386" providerId="LiveId" clId="{1D38F7B7-120F-452F-BBA3-0BEB44D08FED}" dt="2022-02-21T06:33:41.443" v="3422" actId="21"/>
          <ac:spMkLst>
            <pc:docMk/>
            <pc:sldMk cId="2201861262" sldId="279"/>
            <ac:spMk id="2297" creationId="{00000000-0000-0000-0000-000000000000}"/>
          </ac:spMkLst>
        </pc:spChg>
        <pc:spChg chg="mod">
          <ac:chgData name="Phúc Vũ" userId="0d239e92d9b13386" providerId="LiveId" clId="{1D38F7B7-120F-452F-BBA3-0BEB44D08FED}" dt="2022-02-21T09:01:23.660" v="4126" actId="20577"/>
          <ac:spMkLst>
            <pc:docMk/>
            <pc:sldMk cId="2201861262" sldId="279"/>
            <ac:spMk id="2298" creationId="{00000000-0000-0000-0000-000000000000}"/>
          </ac:spMkLst>
        </pc:spChg>
        <pc:spChg chg="mod">
          <ac:chgData name="Phúc Vũ" userId="0d239e92d9b13386" providerId="LiveId" clId="{1D38F7B7-120F-452F-BBA3-0BEB44D08FED}" dt="2022-02-21T09:02:36.571" v="4267" actId="20577"/>
          <ac:spMkLst>
            <pc:docMk/>
            <pc:sldMk cId="2201861262" sldId="279"/>
            <ac:spMk id="2299" creationId="{00000000-0000-0000-0000-000000000000}"/>
          </ac:spMkLst>
        </pc:spChg>
        <pc:spChg chg="mod">
          <ac:chgData name="Phúc Vũ" userId="0d239e92d9b13386" providerId="LiveId" clId="{1D38F7B7-120F-452F-BBA3-0BEB44D08FED}" dt="2022-02-21T09:03:05.416" v="4308" actId="20577"/>
          <ac:spMkLst>
            <pc:docMk/>
            <pc:sldMk cId="2201861262" sldId="279"/>
            <ac:spMk id="2300" creationId="{00000000-0000-0000-0000-000000000000}"/>
          </ac:spMkLst>
        </pc:spChg>
        <pc:spChg chg="mod">
          <ac:chgData name="Phúc Vũ" userId="0d239e92d9b13386" providerId="LiveId" clId="{1D38F7B7-120F-452F-BBA3-0BEB44D08FED}" dt="2022-02-21T09:02:40.468" v="4292" actId="20577"/>
          <ac:spMkLst>
            <pc:docMk/>
            <pc:sldMk cId="2201861262" sldId="279"/>
            <ac:spMk id="2301" creationId="{00000000-0000-0000-0000-000000000000}"/>
          </ac:spMkLst>
        </pc:spChg>
        <pc:spChg chg="mod">
          <ac:chgData name="Phúc Vũ" userId="0d239e92d9b13386" providerId="LiveId" clId="{1D38F7B7-120F-452F-BBA3-0BEB44D08FED}" dt="2022-02-21T09:03:09.583" v="4317" actId="20577"/>
          <ac:spMkLst>
            <pc:docMk/>
            <pc:sldMk cId="2201861262" sldId="279"/>
            <ac:spMk id="2302" creationId="{00000000-0000-0000-0000-000000000000}"/>
          </ac:spMkLst>
        </pc:spChg>
      </pc:sldChg>
      <pc:sldChg chg="del">
        <pc:chgData name="Phúc Vũ" userId="0d239e92d9b13386" providerId="LiveId" clId="{1D38F7B7-120F-452F-BBA3-0BEB44D08FED}" dt="2022-02-20T05:59:34.022" v="90" actId="47"/>
        <pc:sldMkLst>
          <pc:docMk/>
          <pc:sldMk cId="0" sldId="280"/>
        </pc:sldMkLst>
      </pc:sldChg>
      <pc:sldChg chg="del">
        <pc:chgData name="Phúc Vũ" userId="0d239e92d9b13386" providerId="LiveId" clId="{1D38F7B7-120F-452F-BBA3-0BEB44D08FED}" dt="2022-02-20T05:59:38.163" v="91" actId="47"/>
        <pc:sldMkLst>
          <pc:docMk/>
          <pc:sldMk cId="0" sldId="281"/>
        </pc:sldMkLst>
      </pc:sldChg>
      <pc:sldChg chg="del">
        <pc:chgData name="Phúc Vũ" userId="0d239e92d9b13386" providerId="LiveId" clId="{1D38F7B7-120F-452F-BBA3-0BEB44D08FED}" dt="2022-02-21T06:45:30.821" v="3440" actId="47"/>
        <pc:sldMkLst>
          <pc:docMk/>
          <pc:sldMk cId="0" sldId="282"/>
        </pc:sldMkLst>
      </pc:sldChg>
      <pc:sldChg chg="del">
        <pc:chgData name="Phúc Vũ" userId="0d239e92d9b13386" providerId="LiveId" clId="{1D38F7B7-120F-452F-BBA3-0BEB44D08FED}" dt="2022-02-21T06:45:36.876" v="3442" actId="47"/>
        <pc:sldMkLst>
          <pc:docMk/>
          <pc:sldMk cId="0" sldId="283"/>
        </pc:sldMkLst>
      </pc:sldChg>
      <pc:sldChg chg="add del">
        <pc:chgData name="Phúc Vũ" userId="0d239e92d9b13386" providerId="LiveId" clId="{1D38F7B7-120F-452F-BBA3-0BEB44D08FED}" dt="2022-02-20T05:59:11.234" v="89" actId="47"/>
        <pc:sldMkLst>
          <pc:docMk/>
          <pc:sldMk cId="0" sldId="284"/>
        </pc:sldMkLst>
      </pc:sldChg>
      <pc:sldChg chg="add del">
        <pc:chgData name="Phúc Vũ" userId="0d239e92d9b13386" providerId="LiveId" clId="{1D38F7B7-120F-452F-BBA3-0BEB44D08FED}" dt="2022-02-20T05:59:09.763" v="88" actId="47"/>
        <pc:sldMkLst>
          <pc:docMk/>
          <pc:sldMk cId="0" sldId="285"/>
        </pc:sldMkLst>
      </pc:sldChg>
      <pc:sldChg chg="add del">
        <pc:chgData name="Phúc Vũ" userId="0d239e92d9b13386" providerId="LiveId" clId="{1D38F7B7-120F-452F-BBA3-0BEB44D08FED}" dt="2022-02-21T06:45:34.662" v="3441" actId="47"/>
        <pc:sldMkLst>
          <pc:docMk/>
          <pc:sldMk cId="0" sldId="286"/>
        </pc:sldMkLst>
      </pc:sldChg>
      <pc:sldChg chg="add del">
        <pc:chgData name="Phúc Vũ" userId="0d239e92d9b13386" providerId="LiveId" clId="{1D38F7B7-120F-452F-BBA3-0BEB44D08FED}" dt="2022-02-20T05:59:03.707" v="85" actId="47"/>
        <pc:sldMkLst>
          <pc:docMk/>
          <pc:sldMk cId="0" sldId="287"/>
        </pc:sldMkLst>
      </pc:sldChg>
      <pc:sldChg chg="add del">
        <pc:chgData name="Phúc Vũ" userId="0d239e92d9b13386" providerId="LiveId" clId="{1D38F7B7-120F-452F-BBA3-0BEB44D08FED}" dt="2022-02-20T05:59:05.077" v="86" actId="47"/>
        <pc:sldMkLst>
          <pc:docMk/>
          <pc:sldMk cId="0" sldId="288"/>
        </pc:sldMkLst>
      </pc:sldChg>
      <pc:sldChg chg="add del">
        <pc:chgData name="Phúc Vũ" userId="0d239e92d9b13386" providerId="LiveId" clId="{1D38F7B7-120F-452F-BBA3-0BEB44D08FED}" dt="2022-02-20T05:59:05.953" v="87" actId="47"/>
        <pc:sldMkLst>
          <pc:docMk/>
          <pc:sldMk cId="0" sldId="289"/>
        </pc:sldMkLst>
      </pc:sldChg>
      <pc:sldChg chg="addSp delSp modSp mod">
        <pc:chgData name="Phúc Vũ" userId="0d239e92d9b13386" providerId="LiveId" clId="{1D38F7B7-120F-452F-BBA3-0BEB44D08FED}" dt="2022-02-21T09:01:06.347" v="4108" actId="166"/>
        <pc:sldMkLst>
          <pc:docMk/>
          <pc:sldMk cId="0" sldId="290"/>
        </pc:sldMkLst>
        <pc:spChg chg="add del mod">
          <ac:chgData name="Phúc Vũ" userId="0d239e92d9b13386" providerId="LiveId" clId="{1D38F7B7-120F-452F-BBA3-0BEB44D08FED}" dt="2022-02-21T08:50:26.931" v="4076" actId="478"/>
          <ac:spMkLst>
            <pc:docMk/>
            <pc:sldMk cId="0" sldId="290"/>
            <ac:spMk id="3" creationId="{16F2ED30-3B43-4ABD-A46C-FADA790E5774}"/>
          </ac:spMkLst>
        </pc:spChg>
        <pc:spChg chg="add del mod ord">
          <ac:chgData name="Phúc Vũ" userId="0d239e92d9b13386" providerId="LiveId" clId="{1D38F7B7-120F-452F-BBA3-0BEB44D08FED}" dt="2022-02-21T09:01:00.010" v="4107" actId="167"/>
          <ac:spMkLst>
            <pc:docMk/>
            <pc:sldMk cId="0" sldId="290"/>
            <ac:spMk id="4" creationId="{89F075A2-8769-4777-BF3D-765DEC401F50}"/>
          </ac:spMkLst>
        </pc:spChg>
        <pc:spChg chg="mod ord">
          <ac:chgData name="Phúc Vũ" userId="0d239e92d9b13386" providerId="LiveId" clId="{1D38F7B7-120F-452F-BBA3-0BEB44D08FED}" dt="2022-02-21T09:01:06.347" v="4108" actId="166"/>
          <ac:spMkLst>
            <pc:docMk/>
            <pc:sldMk cId="0" sldId="290"/>
            <ac:spMk id="3011" creationId="{00000000-0000-0000-0000-000000000000}"/>
          </ac:spMkLst>
        </pc:spChg>
        <pc:spChg chg="del">
          <ac:chgData name="Phúc Vũ" userId="0d239e92d9b13386" providerId="LiveId" clId="{1D38F7B7-120F-452F-BBA3-0BEB44D08FED}" dt="2022-02-21T08:50:22.592" v="4075" actId="478"/>
          <ac:spMkLst>
            <pc:docMk/>
            <pc:sldMk cId="0" sldId="290"/>
            <ac:spMk id="3012" creationId="{00000000-0000-0000-0000-000000000000}"/>
          </ac:spMkLst>
        </pc:spChg>
        <pc:spChg chg="mod topLvl">
          <ac:chgData name="Phúc Vũ" userId="0d239e92d9b13386" providerId="LiveId" clId="{1D38F7B7-120F-452F-BBA3-0BEB44D08FED}" dt="2022-02-21T09:00:54.580" v="4105" actId="1076"/>
          <ac:spMkLst>
            <pc:docMk/>
            <pc:sldMk cId="0" sldId="290"/>
            <ac:spMk id="3014" creationId="{00000000-0000-0000-0000-000000000000}"/>
          </ac:spMkLst>
        </pc:spChg>
        <pc:spChg chg="mod topLvl">
          <ac:chgData name="Phúc Vũ" userId="0d239e92d9b13386" providerId="LiveId" clId="{1D38F7B7-120F-452F-BBA3-0BEB44D08FED}" dt="2022-02-21T09:00:01.929" v="4087" actId="165"/>
          <ac:spMkLst>
            <pc:docMk/>
            <pc:sldMk cId="0" sldId="290"/>
            <ac:spMk id="3015" creationId="{00000000-0000-0000-0000-000000000000}"/>
          </ac:spMkLst>
        </pc:spChg>
        <pc:spChg chg="del mod topLvl">
          <ac:chgData name="Phúc Vũ" userId="0d239e92d9b13386" providerId="LiveId" clId="{1D38F7B7-120F-452F-BBA3-0BEB44D08FED}" dt="2022-02-21T09:00:20.144" v="4096" actId="478"/>
          <ac:spMkLst>
            <pc:docMk/>
            <pc:sldMk cId="0" sldId="290"/>
            <ac:spMk id="3016" creationId="{00000000-0000-0000-0000-000000000000}"/>
          </ac:spMkLst>
        </pc:spChg>
        <pc:spChg chg="del mod topLvl">
          <ac:chgData name="Phúc Vũ" userId="0d239e92d9b13386" providerId="LiveId" clId="{1D38F7B7-120F-452F-BBA3-0BEB44D08FED}" dt="2022-02-21T09:00:20.144" v="4096" actId="478"/>
          <ac:spMkLst>
            <pc:docMk/>
            <pc:sldMk cId="0" sldId="290"/>
            <ac:spMk id="3017" creationId="{00000000-0000-0000-0000-000000000000}"/>
          </ac:spMkLst>
        </pc:spChg>
        <pc:spChg chg="del mod topLvl">
          <ac:chgData name="Phúc Vũ" userId="0d239e92d9b13386" providerId="LiveId" clId="{1D38F7B7-120F-452F-BBA3-0BEB44D08FED}" dt="2022-02-21T09:00:18.211" v="4095" actId="478"/>
          <ac:spMkLst>
            <pc:docMk/>
            <pc:sldMk cId="0" sldId="290"/>
            <ac:spMk id="3018" creationId="{00000000-0000-0000-0000-000000000000}"/>
          </ac:spMkLst>
        </pc:spChg>
        <pc:spChg chg="del mod topLvl">
          <ac:chgData name="Phúc Vũ" userId="0d239e92d9b13386" providerId="LiveId" clId="{1D38F7B7-120F-452F-BBA3-0BEB44D08FED}" dt="2022-02-21T09:00:20.144" v="4096" actId="478"/>
          <ac:spMkLst>
            <pc:docMk/>
            <pc:sldMk cId="0" sldId="290"/>
            <ac:spMk id="3019" creationId="{00000000-0000-0000-0000-000000000000}"/>
          </ac:spMkLst>
        </pc:spChg>
        <pc:spChg chg="del mod topLvl">
          <ac:chgData name="Phúc Vũ" userId="0d239e92d9b13386" providerId="LiveId" clId="{1D38F7B7-120F-452F-BBA3-0BEB44D08FED}" dt="2022-02-21T09:00:20.144" v="4096" actId="478"/>
          <ac:spMkLst>
            <pc:docMk/>
            <pc:sldMk cId="0" sldId="290"/>
            <ac:spMk id="3020" creationId="{00000000-0000-0000-0000-000000000000}"/>
          </ac:spMkLst>
        </pc:spChg>
        <pc:spChg chg="del mod topLvl">
          <ac:chgData name="Phúc Vũ" userId="0d239e92d9b13386" providerId="LiveId" clId="{1D38F7B7-120F-452F-BBA3-0BEB44D08FED}" dt="2022-02-21T09:00:18.211" v="4095" actId="478"/>
          <ac:spMkLst>
            <pc:docMk/>
            <pc:sldMk cId="0" sldId="290"/>
            <ac:spMk id="3021" creationId="{00000000-0000-0000-0000-000000000000}"/>
          </ac:spMkLst>
        </pc:spChg>
        <pc:spChg chg="del mod topLvl">
          <ac:chgData name="Phúc Vũ" userId="0d239e92d9b13386" providerId="LiveId" clId="{1D38F7B7-120F-452F-BBA3-0BEB44D08FED}" dt="2022-02-21T09:00:08.343" v="4090" actId="478"/>
          <ac:spMkLst>
            <pc:docMk/>
            <pc:sldMk cId="0" sldId="290"/>
            <ac:spMk id="3022" creationId="{00000000-0000-0000-0000-000000000000}"/>
          </ac:spMkLst>
        </pc:spChg>
        <pc:spChg chg="del mod topLvl">
          <ac:chgData name="Phúc Vũ" userId="0d239e92d9b13386" providerId="LiveId" clId="{1D38F7B7-120F-452F-BBA3-0BEB44D08FED}" dt="2022-02-21T09:00:20.144" v="4096" actId="478"/>
          <ac:spMkLst>
            <pc:docMk/>
            <pc:sldMk cId="0" sldId="290"/>
            <ac:spMk id="3023" creationId="{00000000-0000-0000-0000-000000000000}"/>
          </ac:spMkLst>
        </pc:spChg>
        <pc:spChg chg="del mod topLvl">
          <ac:chgData name="Phúc Vũ" userId="0d239e92d9b13386" providerId="LiveId" clId="{1D38F7B7-120F-452F-BBA3-0BEB44D08FED}" dt="2022-02-21T09:00:18.211" v="4095" actId="478"/>
          <ac:spMkLst>
            <pc:docMk/>
            <pc:sldMk cId="0" sldId="290"/>
            <ac:spMk id="3024" creationId="{00000000-0000-0000-0000-000000000000}"/>
          </ac:spMkLst>
        </pc:spChg>
        <pc:spChg chg="del mod topLvl">
          <ac:chgData name="Phúc Vũ" userId="0d239e92d9b13386" providerId="LiveId" clId="{1D38F7B7-120F-452F-BBA3-0BEB44D08FED}" dt="2022-02-21T09:00:18.211" v="4095" actId="478"/>
          <ac:spMkLst>
            <pc:docMk/>
            <pc:sldMk cId="0" sldId="290"/>
            <ac:spMk id="3025" creationId="{00000000-0000-0000-0000-000000000000}"/>
          </ac:spMkLst>
        </pc:spChg>
        <pc:spChg chg="del mod topLvl">
          <ac:chgData name="Phúc Vũ" userId="0d239e92d9b13386" providerId="LiveId" clId="{1D38F7B7-120F-452F-BBA3-0BEB44D08FED}" dt="2022-02-21T09:00:10.457" v="4093" actId="478"/>
          <ac:spMkLst>
            <pc:docMk/>
            <pc:sldMk cId="0" sldId="290"/>
            <ac:spMk id="3026" creationId="{00000000-0000-0000-0000-000000000000}"/>
          </ac:spMkLst>
        </pc:spChg>
        <pc:spChg chg="del mod topLvl">
          <ac:chgData name="Phúc Vũ" userId="0d239e92d9b13386" providerId="LiveId" clId="{1D38F7B7-120F-452F-BBA3-0BEB44D08FED}" dt="2022-02-21T09:00:18.211" v="4095" actId="478"/>
          <ac:spMkLst>
            <pc:docMk/>
            <pc:sldMk cId="0" sldId="290"/>
            <ac:spMk id="3027" creationId="{00000000-0000-0000-0000-000000000000}"/>
          </ac:spMkLst>
        </pc:spChg>
        <pc:spChg chg="del mod topLvl">
          <ac:chgData name="Phúc Vũ" userId="0d239e92d9b13386" providerId="LiveId" clId="{1D38F7B7-120F-452F-BBA3-0BEB44D08FED}" dt="2022-02-21T09:00:09.944" v="4092" actId="478"/>
          <ac:spMkLst>
            <pc:docMk/>
            <pc:sldMk cId="0" sldId="290"/>
            <ac:spMk id="3028" creationId="{00000000-0000-0000-0000-000000000000}"/>
          </ac:spMkLst>
        </pc:spChg>
        <pc:spChg chg="del mod topLvl">
          <ac:chgData name="Phúc Vũ" userId="0d239e92d9b13386" providerId="LiveId" clId="{1D38F7B7-120F-452F-BBA3-0BEB44D08FED}" dt="2022-02-21T09:00:18.211" v="4095" actId="478"/>
          <ac:spMkLst>
            <pc:docMk/>
            <pc:sldMk cId="0" sldId="290"/>
            <ac:spMk id="3029" creationId="{00000000-0000-0000-0000-000000000000}"/>
          </ac:spMkLst>
        </pc:spChg>
        <pc:spChg chg="del mod topLvl">
          <ac:chgData name="Phúc Vũ" userId="0d239e92d9b13386" providerId="LiveId" clId="{1D38F7B7-120F-452F-BBA3-0BEB44D08FED}" dt="2022-02-21T09:00:06.565" v="4089" actId="478"/>
          <ac:spMkLst>
            <pc:docMk/>
            <pc:sldMk cId="0" sldId="290"/>
            <ac:spMk id="3030" creationId="{00000000-0000-0000-0000-000000000000}"/>
          </ac:spMkLst>
        </pc:spChg>
        <pc:spChg chg="del mod topLvl">
          <ac:chgData name="Phúc Vũ" userId="0d239e92d9b13386" providerId="LiveId" clId="{1D38F7B7-120F-452F-BBA3-0BEB44D08FED}" dt="2022-02-21T09:00:09.312" v="4091" actId="478"/>
          <ac:spMkLst>
            <pc:docMk/>
            <pc:sldMk cId="0" sldId="290"/>
            <ac:spMk id="3031" creationId="{00000000-0000-0000-0000-000000000000}"/>
          </ac:spMkLst>
        </pc:spChg>
        <pc:spChg chg="del mod topLvl">
          <ac:chgData name="Phúc Vũ" userId="0d239e92d9b13386" providerId="LiveId" clId="{1D38F7B7-120F-452F-BBA3-0BEB44D08FED}" dt="2022-02-21T09:00:18.211" v="4095" actId="478"/>
          <ac:spMkLst>
            <pc:docMk/>
            <pc:sldMk cId="0" sldId="290"/>
            <ac:spMk id="3032" creationId="{00000000-0000-0000-0000-000000000000}"/>
          </ac:spMkLst>
        </pc:spChg>
        <pc:spChg chg="del mod topLvl">
          <ac:chgData name="Phúc Vũ" userId="0d239e92d9b13386" providerId="LiveId" clId="{1D38F7B7-120F-452F-BBA3-0BEB44D08FED}" dt="2022-02-21T09:00:18.211" v="4095" actId="478"/>
          <ac:spMkLst>
            <pc:docMk/>
            <pc:sldMk cId="0" sldId="290"/>
            <ac:spMk id="3033" creationId="{00000000-0000-0000-0000-000000000000}"/>
          </ac:spMkLst>
        </pc:spChg>
        <pc:spChg chg="del mod topLvl">
          <ac:chgData name="Phúc Vũ" userId="0d239e92d9b13386" providerId="LiveId" clId="{1D38F7B7-120F-452F-BBA3-0BEB44D08FED}" dt="2022-02-21T09:00:18.211" v="4095" actId="478"/>
          <ac:spMkLst>
            <pc:docMk/>
            <pc:sldMk cId="0" sldId="290"/>
            <ac:spMk id="3034" creationId="{00000000-0000-0000-0000-000000000000}"/>
          </ac:spMkLst>
        </pc:spChg>
        <pc:spChg chg="del mod topLvl">
          <ac:chgData name="Phúc Vũ" userId="0d239e92d9b13386" providerId="LiveId" clId="{1D38F7B7-120F-452F-BBA3-0BEB44D08FED}" dt="2022-02-21T09:00:18.211" v="4095" actId="478"/>
          <ac:spMkLst>
            <pc:docMk/>
            <pc:sldMk cId="0" sldId="290"/>
            <ac:spMk id="3035" creationId="{00000000-0000-0000-0000-000000000000}"/>
          </ac:spMkLst>
        </pc:spChg>
        <pc:spChg chg="del mod topLvl">
          <ac:chgData name="Phúc Vũ" userId="0d239e92d9b13386" providerId="LiveId" clId="{1D38F7B7-120F-452F-BBA3-0BEB44D08FED}" dt="2022-02-21T09:00:18.211" v="4095" actId="478"/>
          <ac:spMkLst>
            <pc:docMk/>
            <pc:sldMk cId="0" sldId="290"/>
            <ac:spMk id="3036" creationId="{00000000-0000-0000-0000-000000000000}"/>
          </ac:spMkLst>
        </pc:spChg>
        <pc:spChg chg="del mod topLvl">
          <ac:chgData name="Phúc Vũ" userId="0d239e92d9b13386" providerId="LiveId" clId="{1D38F7B7-120F-452F-BBA3-0BEB44D08FED}" dt="2022-02-21T09:00:18.211" v="4095" actId="478"/>
          <ac:spMkLst>
            <pc:docMk/>
            <pc:sldMk cId="0" sldId="290"/>
            <ac:spMk id="3037" creationId="{00000000-0000-0000-0000-000000000000}"/>
          </ac:spMkLst>
        </pc:spChg>
        <pc:spChg chg="del mod topLvl">
          <ac:chgData name="Phúc Vũ" userId="0d239e92d9b13386" providerId="LiveId" clId="{1D38F7B7-120F-452F-BBA3-0BEB44D08FED}" dt="2022-02-21T09:00:18.211" v="4095" actId="478"/>
          <ac:spMkLst>
            <pc:docMk/>
            <pc:sldMk cId="0" sldId="290"/>
            <ac:spMk id="3038" creationId="{00000000-0000-0000-0000-000000000000}"/>
          </ac:spMkLst>
        </pc:spChg>
        <pc:spChg chg="del mod topLvl">
          <ac:chgData name="Phúc Vũ" userId="0d239e92d9b13386" providerId="LiveId" clId="{1D38F7B7-120F-452F-BBA3-0BEB44D08FED}" dt="2022-02-21T09:00:18.211" v="4095" actId="478"/>
          <ac:spMkLst>
            <pc:docMk/>
            <pc:sldMk cId="0" sldId="290"/>
            <ac:spMk id="3039" creationId="{00000000-0000-0000-0000-000000000000}"/>
          </ac:spMkLst>
        </pc:spChg>
        <pc:spChg chg="del mod topLvl">
          <ac:chgData name="Phúc Vũ" userId="0d239e92d9b13386" providerId="LiveId" clId="{1D38F7B7-120F-452F-BBA3-0BEB44D08FED}" dt="2022-02-21T09:00:04.622" v="4088" actId="478"/>
          <ac:spMkLst>
            <pc:docMk/>
            <pc:sldMk cId="0" sldId="290"/>
            <ac:spMk id="3040" creationId="{00000000-0000-0000-0000-000000000000}"/>
          </ac:spMkLst>
        </pc:spChg>
        <pc:spChg chg="del mod topLvl">
          <ac:chgData name="Phúc Vũ" userId="0d239e92d9b13386" providerId="LiveId" clId="{1D38F7B7-120F-452F-BBA3-0BEB44D08FED}" dt="2022-02-21T09:00:18.211" v="4095" actId="478"/>
          <ac:spMkLst>
            <pc:docMk/>
            <pc:sldMk cId="0" sldId="290"/>
            <ac:spMk id="3041" creationId="{00000000-0000-0000-0000-000000000000}"/>
          </ac:spMkLst>
        </pc:spChg>
        <pc:spChg chg="del mod topLvl">
          <ac:chgData name="Phúc Vũ" userId="0d239e92d9b13386" providerId="LiveId" clId="{1D38F7B7-120F-452F-BBA3-0BEB44D08FED}" dt="2022-02-21T09:00:18.211" v="4095" actId="478"/>
          <ac:spMkLst>
            <pc:docMk/>
            <pc:sldMk cId="0" sldId="290"/>
            <ac:spMk id="3042" creationId="{00000000-0000-0000-0000-000000000000}"/>
          </ac:spMkLst>
        </pc:spChg>
        <pc:spChg chg="del mod topLvl">
          <ac:chgData name="Phúc Vũ" userId="0d239e92d9b13386" providerId="LiveId" clId="{1D38F7B7-120F-452F-BBA3-0BEB44D08FED}" dt="2022-02-21T09:00:18.211" v="4095" actId="478"/>
          <ac:spMkLst>
            <pc:docMk/>
            <pc:sldMk cId="0" sldId="290"/>
            <ac:spMk id="3043" creationId="{00000000-0000-0000-0000-000000000000}"/>
          </ac:spMkLst>
        </pc:spChg>
        <pc:spChg chg="del mod topLvl">
          <ac:chgData name="Phúc Vũ" userId="0d239e92d9b13386" providerId="LiveId" clId="{1D38F7B7-120F-452F-BBA3-0BEB44D08FED}" dt="2022-02-21T09:00:18.211" v="4095" actId="478"/>
          <ac:spMkLst>
            <pc:docMk/>
            <pc:sldMk cId="0" sldId="290"/>
            <ac:spMk id="3044" creationId="{00000000-0000-0000-0000-000000000000}"/>
          </ac:spMkLst>
        </pc:spChg>
        <pc:spChg chg="del mod topLvl">
          <ac:chgData name="Phúc Vũ" userId="0d239e92d9b13386" providerId="LiveId" clId="{1D38F7B7-120F-452F-BBA3-0BEB44D08FED}" dt="2022-02-21T09:00:18.211" v="4095" actId="478"/>
          <ac:spMkLst>
            <pc:docMk/>
            <pc:sldMk cId="0" sldId="290"/>
            <ac:spMk id="3045" creationId="{00000000-0000-0000-0000-000000000000}"/>
          </ac:spMkLst>
        </pc:spChg>
        <pc:spChg chg="del mod topLvl">
          <ac:chgData name="Phúc Vũ" userId="0d239e92d9b13386" providerId="LiveId" clId="{1D38F7B7-120F-452F-BBA3-0BEB44D08FED}" dt="2022-02-21T09:00:20.144" v="4096" actId="478"/>
          <ac:spMkLst>
            <pc:docMk/>
            <pc:sldMk cId="0" sldId="290"/>
            <ac:spMk id="3046" creationId="{00000000-0000-0000-0000-000000000000}"/>
          </ac:spMkLst>
        </pc:spChg>
        <pc:spChg chg="del mod topLvl">
          <ac:chgData name="Phúc Vũ" userId="0d239e92d9b13386" providerId="LiveId" clId="{1D38F7B7-120F-452F-BBA3-0BEB44D08FED}" dt="2022-02-21T09:00:18.211" v="4095" actId="478"/>
          <ac:spMkLst>
            <pc:docMk/>
            <pc:sldMk cId="0" sldId="290"/>
            <ac:spMk id="3047" creationId="{00000000-0000-0000-0000-000000000000}"/>
          </ac:spMkLst>
        </pc:spChg>
        <pc:spChg chg="del mod topLvl">
          <ac:chgData name="Phúc Vũ" userId="0d239e92d9b13386" providerId="LiveId" clId="{1D38F7B7-120F-452F-BBA3-0BEB44D08FED}" dt="2022-02-21T09:00:18.211" v="4095" actId="478"/>
          <ac:spMkLst>
            <pc:docMk/>
            <pc:sldMk cId="0" sldId="290"/>
            <ac:spMk id="3048" creationId="{00000000-0000-0000-0000-000000000000}"/>
          </ac:spMkLst>
        </pc:spChg>
        <pc:spChg chg="del mod topLvl">
          <ac:chgData name="Phúc Vũ" userId="0d239e92d9b13386" providerId="LiveId" clId="{1D38F7B7-120F-452F-BBA3-0BEB44D08FED}" dt="2022-02-21T09:00:18.211" v="4095" actId="478"/>
          <ac:spMkLst>
            <pc:docMk/>
            <pc:sldMk cId="0" sldId="290"/>
            <ac:spMk id="3049" creationId="{00000000-0000-0000-0000-000000000000}"/>
          </ac:spMkLst>
        </pc:spChg>
        <pc:spChg chg="del mod topLvl">
          <ac:chgData name="Phúc Vũ" userId="0d239e92d9b13386" providerId="LiveId" clId="{1D38F7B7-120F-452F-BBA3-0BEB44D08FED}" dt="2022-02-21T09:00:18.211" v="4095" actId="478"/>
          <ac:spMkLst>
            <pc:docMk/>
            <pc:sldMk cId="0" sldId="290"/>
            <ac:spMk id="3050" creationId="{00000000-0000-0000-0000-000000000000}"/>
          </ac:spMkLst>
        </pc:spChg>
        <pc:spChg chg="del mod topLvl">
          <ac:chgData name="Phúc Vũ" userId="0d239e92d9b13386" providerId="LiveId" clId="{1D38F7B7-120F-452F-BBA3-0BEB44D08FED}" dt="2022-02-21T09:00:18.211" v="4095" actId="478"/>
          <ac:spMkLst>
            <pc:docMk/>
            <pc:sldMk cId="0" sldId="290"/>
            <ac:spMk id="3051" creationId="{00000000-0000-0000-0000-000000000000}"/>
          </ac:spMkLst>
        </pc:spChg>
        <pc:spChg chg="del mod topLvl">
          <ac:chgData name="Phúc Vũ" userId="0d239e92d9b13386" providerId="LiveId" clId="{1D38F7B7-120F-452F-BBA3-0BEB44D08FED}" dt="2022-02-21T09:00:18.211" v="4095" actId="478"/>
          <ac:spMkLst>
            <pc:docMk/>
            <pc:sldMk cId="0" sldId="290"/>
            <ac:spMk id="3052" creationId="{00000000-0000-0000-0000-000000000000}"/>
          </ac:spMkLst>
        </pc:spChg>
        <pc:spChg chg="del mod topLvl">
          <ac:chgData name="Phúc Vũ" userId="0d239e92d9b13386" providerId="LiveId" clId="{1D38F7B7-120F-452F-BBA3-0BEB44D08FED}" dt="2022-02-21T09:00:18.211" v="4095" actId="478"/>
          <ac:spMkLst>
            <pc:docMk/>
            <pc:sldMk cId="0" sldId="290"/>
            <ac:spMk id="3053" creationId="{00000000-0000-0000-0000-000000000000}"/>
          </ac:spMkLst>
        </pc:spChg>
        <pc:spChg chg="del mod topLvl">
          <ac:chgData name="Phúc Vũ" userId="0d239e92d9b13386" providerId="LiveId" clId="{1D38F7B7-120F-452F-BBA3-0BEB44D08FED}" dt="2022-02-21T09:00:18.211" v="4095" actId="478"/>
          <ac:spMkLst>
            <pc:docMk/>
            <pc:sldMk cId="0" sldId="290"/>
            <ac:spMk id="3054" creationId="{00000000-0000-0000-0000-000000000000}"/>
          </ac:spMkLst>
        </pc:spChg>
        <pc:spChg chg="del mod topLvl">
          <ac:chgData name="Phúc Vũ" userId="0d239e92d9b13386" providerId="LiveId" clId="{1D38F7B7-120F-452F-BBA3-0BEB44D08FED}" dt="2022-02-21T09:00:18.211" v="4095" actId="478"/>
          <ac:spMkLst>
            <pc:docMk/>
            <pc:sldMk cId="0" sldId="290"/>
            <ac:spMk id="3055" creationId="{00000000-0000-0000-0000-000000000000}"/>
          </ac:spMkLst>
        </pc:spChg>
        <pc:spChg chg="del mod topLvl">
          <ac:chgData name="Phúc Vũ" userId="0d239e92d9b13386" providerId="LiveId" clId="{1D38F7B7-120F-452F-BBA3-0BEB44D08FED}" dt="2022-02-21T09:00:18.211" v="4095" actId="478"/>
          <ac:spMkLst>
            <pc:docMk/>
            <pc:sldMk cId="0" sldId="290"/>
            <ac:spMk id="3056" creationId="{00000000-0000-0000-0000-000000000000}"/>
          </ac:spMkLst>
        </pc:spChg>
        <pc:spChg chg="del mod topLvl">
          <ac:chgData name="Phúc Vũ" userId="0d239e92d9b13386" providerId="LiveId" clId="{1D38F7B7-120F-452F-BBA3-0BEB44D08FED}" dt="2022-02-21T09:00:18.211" v="4095" actId="478"/>
          <ac:spMkLst>
            <pc:docMk/>
            <pc:sldMk cId="0" sldId="290"/>
            <ac:spMk id="3057" creationId="{00000000-0000-0000-0000-000000000000}"/>
          </ac:spMkLst>
        </pc:spChg>
        <pc:spChg chg="del mod topLvl">
          <ac:chgData name="Phúc Vũ" userId="0d239e92d9b13386" providerId="LiveId" clId="{1D38F7B7-120F-452F-BBA3-0BEB44D08FED}" dt="2022-02-21T09:00:18.211" v="4095" actId="478"/>
          <ac:spMkLst>
            <pc:docMk/>
            <pc:sldMk cId="0" sldId="290"/>
            <ac:spMk id="3058" creationId="{00000000-0000-0000-0000-000000000000}"/>
          </ac:spMkLst>
        </pc:spChg>
        <pc:spChg chg="del mod topLvl">
          <ac:chgData name="Phúc Vũ" userId="0d239e92d9b13386" providerId="LiveId" clId="{1D38F7B7-120F-452F-BBA3-0BEB44D08FED}" dt="2022-02-21T09:00:18.211" v="4095" actId="478"/>
          <ac:spMkLst>
            <pc:docMk/>
            <pc:sldMk cId="0" sldId="290"/>
            <ac:spMk id="3059" creationId="{00000000-0000-0000-0000-000000000000}"/>
          </ac:spMkLst>
        </pc:spChg>
        <pc:spChg chg="del mod topLvl">
          <ac:chgData name="Phúc Vũ" userId="0d239e92d9b13386" providerId="LiveId" clId="{1D38F7B7-120F-452F-BBA3-0BEB44D08FED}" dt="2022-02-21T09:00:18.211" v="4095" actId="478"/>
          <ac:spMkLst>
            <pc:docMk/>
            <pc:sldMk cId="0" sldId="290"/>
            <ac:spMk id="3060" creationId="{00000000-0000-0000-0000-000000000000}"/>
          </ac:spMkLst>
        </pc:spChg>
        <pc:spChg chg="del mod topLvl">
          <ac:chgData name="Phúc Vũ" userId="0d239e92d9b13386" providerId="LiveId" clId="{1D38F7B7-120F-452F-BBA3-0BEB44D08FED}" dt="2022-02-21T09:00:18.211" v="4095" actId="478"/>
          <ac:spMkLst>
            <pc:docMk/>
            <pc:sldMk cId="0" sldId="290"/>
            <ac:spMk id="3061" creationId="{00000000-0000-0000-0000-000000000000}"/>
          </ac:spMkLst>
        </pc:spChg>
        <pc:spChg chg="del mod topLvl">
          <ac:chgData name="Phúc Vũ" userId="0d239e92d9b13386" providerId="LiveId" clId="{1D38F7B7-120F-452F-BBA3-0BEB44D08FED}" dt="2022-02-21T09:00:18.211" v="4095" actId="478"/>
          <ac:spMkLst>
            <pc:docMk/>
            <pc:sldMk cId="0" sldId="290"/>
            <ac:spMk id="3062" creationId="{00000000-0000-0000-0000-000000000000}"/>
          </ac:spMkLst>
        </pc:spChg>
        <pc:spChg chg="del">
          <ac:chgData name="Phúc Vũ" userId="0d239e92d9b13386" providerId="LiveId" clId="{1D38F7B7-120F-452F-BBA3-0BEB44D08FED}" dt="2022-02-21T08:50:30.832" v="4077" actId="478"/>
          <ac:spMkLst>
            <pc:docMk/>
            <pc:sldMk cId="0" sldId="290"/>
            <ac:spMk id="3063" creationId="{00000000-0000-0000-0000-000000000000}"/>
          </ac:spMkLst>
        </pc:spChg>
        <pc:spChg chg="del">
          <ac:chgData name="Phúc Vũ" userId="0d239e92d9b13386" providerId="LiveId" clId="{1D38F7B7-120F-452F-BBA3-0BEB44D08FED}" dt="2022-02-21T08:50:30.832" v="4077" actId="478"/>
          <ac:spMkLst>
            <pc:docMk/>
            <pc:sldMk cId="0" sldId="290"/>
            <ac:spMk id="3074" creationId="{00000000-0000-0000-0000-000000000000}"/>
          </ac:spMkLst>
        </pc:spChg>
        <pc:grpChg chg="add del">
          <ac:chgData name="Phúc Vũ" userId="0d239e92d9b13386" providerId="LiveId" clId="{1D38F7B7-120F-452F-BBA3-0BEB44D08FED}" dt="2022-02-21T09:00:01.929" v="4087" actId="165"/>
          <ac:grpSpMkLst>
            <pc:docMk/>
            <pc:sldMk cId="0" sldId="290"/>
            <ac:grpSpMk id="3013" creationId="{00000000-0000-0000-0000-000000000000}"/>
          </ac:grpSpMkLst>
        </pc:grpChg>
        <pc:grpChg chg="del">
          <ac:chgData name="Phúc Vũ" userId="0d239e92d9b13386" providerId="LiveId" clId="{1D38F7B7-120F-452F-BBA3-0BEB44D08FED}" dt="2022-02-21T08:50:30.832" v="4077" actId="478"/>
          <ac:grpSpMkLst>
            <pc:docMk/>
            <pc:sldMk cId="0" sldId="290"/>
            <ac:grpSpMk id="3064" creationId="{00000000-0000-0000-0000-000000000000}"/>
          </ac:grpSpMkLst>
        </pc:grpChg>
        <pc:grpChg chg="del">
          <ac:chgData name="Phúc Vũ" userId="0d239e92d9b13386" providerId="LiveId" clId="{1D38F7B7-120F-452F-BBA3-0BEB44D08FED}" dt="2022-02-21T08:50:30.832" v="4077" actId="478"/>
          <ac:grpSpMkLst>
            <pc:docMk/>
            <pc:sldMk cId="0" sldId="290"/>
            <ac:grpSpMk id="3069" creationId="{00000000-0000-0000-0000-000000000000}"/>
          </ac:grpSpMkLst>
        </pc:grpChg>
        <pc:picChg chg="add mod">
          <ac:chgData name="Phúc Vũ" userId="0d239e92d9b13386" providerId="LiveId" clId="{1D38F7B7-120F-452F-BBA3-0BEB44D08FED}" dt="2022-02-21T09:00:41.223" v="4102" actId="1076"/>
          <ac:picMkLst>
            <pc:docMk/>
            <pc:sldMk cId="0" sldId="290"/>
            <ac:picMk id="6" creationId="{8C3F34CB-5A1A-44F1-85A7-A7CAD8B5352F}"/>
          </ac:picMkLst>
        </pc:picChg>
      </pc:sldChg>
      <pc:sldChg chg="del">
        <pc:chgData name="Phúc Vũ" userId="0d239e92d9b13386" providerId="LiveId" clId="{1D38F7B7-120F-452F-BBA3-0BEB44D08FED}" dt="2022-02-21T06:45:44.665" v="3443" actId="47"/>
        <pc:sldMkLst>
          <pc:docMk/>
          <pc:sldMk cId="0" sldId="291"/>
        </pc:sldMkLst>
      </pc:sldChg>
      <pc:sldChg chg="add del">
        <pc:chgData name="Phúc Vũ" userId="0d239e92d9b13386" providerId="LiveId" clId="{1D38F7B7-120F-452F-BBA3-0BEB44D08FED}" dt="2022-02-21T06:45:46.041" v="3444" actId="47"/>
        <pc:sldMkLst>
          <pc:docMk/>
          <pc:sldMk cId="0" sldId="292"/>
        </pc:sldMkLst>
      </pc:sldChg>
      <pc:sldChg chg="add del">
        <pc:chgData name="Phúc Vũ" userId="0d239e92d9b13386" providerId="LiveId" clId="{1D38F7B7-120F-452F-BBA3-0BEB44D08FED}" dt="2022-02-21T06:45:47.112" v="3445" actId="47"/>
        <pc:sldMkLst>
          <pc:docMk/>
          <pc:sldMk cId="0" sldId="293"/>
        </pc:sldMkLst>
      </pc:sldChg>
      <pc:sldChg chg="add del">
        <pc:chgData name="Phúc Vũ" userId="0d239e92d9b13386" providerId="LiveId" clId="{1D38F7B7-120F-452F-BBA3-0BEB44D08FED}" dt="2022-02-21T08:38:11.637" v="3846" actId="47"/>
        <pc:sldMkLst>
          <pc:docMk/>
          <pc:sldMk cId="0" sldId="294"/>
        </pc:sldMkLst>
      </pc:sldChg>
      <pc:sldChg chg="del">
        <pc:chgData name="Phúc Vũ" userId="0d239e92d9b13386" providerId="LiveId" clId="{1D38F7B7-120F-452F-BBA3-0BEB44D08FED}" dt="2022-02-21T08:38:10.432" v="3845" actId="47"/>
        <pc:sldMkLst>
          <pc:docMk/>
          <pc:sldMk cId="0" sldId="295"/>
        </pc:sldMkLst>
      </pc:sldChg>
      <pc:sldChg chg="del">
        <pc:chgData name="Phúc Vũ" userId="0d239e92d9b13386" providerId="LiveId" clId="{1D38F7B7-120F-452F-BBA3-0BEB44D08FED}" dt="2022-02-21T08:38:09.365" v="3844" actId="47"/>
        <pc:sldMkLst>
          <pc:docMk/>
          <pc:sldMk cId="0" sldId="296"/>
        </pc:sldMkLst>
      </pc:sldChg>
      <pc:sldChg chg="del">
        <pc:chgData name="Phúc Vũ" userId="0d239e92d9b13386" providerId="LiveId" clId="{1D38F7B7-120F-452F-BBA3-0BEB44D08FED}" dt="2022-02-21T08:38:06.654" v="3843" actId="47"/>
        <pc:sldMkLst>
          <pc:docMk/>
          <pc:sldMk cId="0" sldId="297"/>
        </pc:sldMkLst>
      </pc:sldChg>
      <pc:sldChg chg="del">
        <pc:chgData name="Phúc Vũ" userId="0d239e92d9b13386" providerId="LiveId" clId="{1D38F7B7-120F-452F-BBA3-0BEB44D08FED}" dt="2022-02-21T08:38:03.708" v="3841" actId="47"/>
        <pc:sldMkLst>
          <pc:docMk/>
          <pc:sldMk cId="0" sldId="298"/>
        </pc:sldMkLst>
      </pc:sldChg>
      <pc:sldChg chg="del">
        <pc:chgData name="Phúc Vũ" userId="0d239e92d9b13386" providerId="LiveId" clId="{1D38F7B7-120F-452F-BBA3-0BEB44D08FED}" dt="2022-02-21T08:38:02.286" v="3840" actId="47"/>
        <pc:sldMkLst>
          <pc:docMk/>
          <pc:sldMk cId="0" sldId="299"/>
        </pc:sldMkLst>
      </pc:sldChg>
      <pc:sldChg chg="del">
        <pc:chgData name="Phúc Vũ" userId="0d239e92d9b13386" providerId="LiveId" clId="{1D38F7B7-120F-452F-BBA3-0BEB44D08FED}" dt="2022-02-21T08:37:59.198" v="3839" actId="47"/>
        <pc:sldMkLst>
          <pc:docMk/>
          <pc:sldMk cId="0" sldId="300"/>
        </pc:sldMkLst>
      </pc:sldChg>
      <pc:sldChg chg="del">
        <pc:chgData name="Phúc Vũ" userId="0d239e92d9b13386" providerId="LiveId" clId="{1D38F7B7-120F-452F-BBA3-0BEB44D08FED}" dt="2022-02-21T08:37:58.012" v="3838" actId="47"/>
        <pc:sldMkLst>
          <pc:docMk/>
          <pc:sldMk cId="0" sldId="301"/>
        </pc:sldMkLst>
      </pc:sldChg>
      <pc:sldChg chg="del">
        <pc:chgData name="Phúc Vũ" userId="0d239e92d9b13386" providerId="LiveId" clId="{1D38F7B7-120F-452F-BBA3-0BEB44D08FED}" dt="2022-02-21T08:38:04.923" v="3842" actId="47"/>
        <pc:sldMkLst>
          <pc:docMk/>
          <pc:sldMk cId="0" sldId="302"/>
        </pc:sldMkLst>
      </pc:sldChg>
      <pc:sldChg chg="del">
        <pc:chgData name="Phúc Vũ" userId="0d239e92d9b13386" providerId="LiveId" clId="{1D38F7B7-120F-452F-BBA3-0BEB44D08FED}" dt="2022-02-21T08:54:35.548" v="4082" actId="47"/>
        <pc:sldMkLst>
          <pc:docMk/>
          <pc:sldMk cId="0" sldId="303"/>
        </pc:sldMkLst>
      </pc:sldChg>
      <pc:sldChg chg="del">
        <pc:chgData name="Phúc Vũ" userId="0d239e92d9b13386" providerId="LiveId" clId="{1D38F7B7-120F-452F-BBA3-0BEB44D08FED}" dt="2022-02-21T08:38:25.577" v="3847" actId="47"/>
        <pc:sldMkLst>
          <pc:docMk/>
          <pc:sldMk cId="0" sldId="304"/>
        </pc:sldMkLst>
      </pc:sldChg>
      <pc:sldChg chg="del">
        <pc:chgData name="Phúc Vũ" userId="0d239e92d9b13386" providerId="LiveId" clId="{1D38F7B7-120F-452F-BBA3-0BEB44D08FED}" dt="2022-02-21T08:54:35.548" v="4082" actId="47"/>
        <pc:sldMkLst>
          <pc:docMk/>
          <pc:sldMk cId="0" sldId="305"/>
        </pc:sldMkLst>
      </pc:sldChg>
      <pc:sldChg chg="del">
        <pc:chgData name="Phúc Vũ" userId="0d239e92d9b13386" providerId="LiveId" clId="{1D38F7B7-120F-452F-BBA3-0BEB44D08FED}" dt="2022-02-21T08:54:35.548" v="4082" actId="47"/>
        <pc:sldMkLst>
          <pc:docMk/>
          <pc:sldMk cId="0" sldId="306"/>
        </pc:sldMkLst>
      </pc:sldChg>
      <pc:sldChg chg="del">
        <pc:chgData name="Phúc Vũ" userId="0d239e92d9b13386" providerId="LiveId" clId="{1D38F7B7-120F-452F-BBA3-0BEB44D08FED}" dt="2022-02-21T08:54:35.548" v="4082" actId="47"/>
        <pc:sldMkLst>
          <pc:docMk/>
          <pc:sldMk cId="0" sldId="307"/>
        </pc:sldMkLst>
      </pc:sldChg>
      <pc:sldChg chg="del">
        <pc:chgData name="Phúc Vũ" userId="0d239e92d9b13386" providerId="LiveId" clId="{1D38F7B7-120F-452F-BBA3-0BEB44D08FED}" dt="2022-02-21T08:54:35.548" v="4082" actId="47"/>
        <pc:sldMkLst>
          <pc:docMk/>
          <pc:sldMk cId="0" sldId="308"/>
        </pc:sldMkLst>
      </pc:sldChg>
      <pc:sldChg chg="del">
        <pc:chgData name="Phúc Vũ" userId="0d239e92d9b13386" providerId="LiveId" clId="{1D38F7B7-120F-452F-BBA3-0BEB44D08FED}" dt="2022-02-21T08:54:35.548" v="4082" actId="47"/>
        <pc:sldMkLst>
          <pc:docMk/>
          <pc:sldMk cId="0" sldId="309"/>
        </pc:sldMkLst>
      </pc:sldChg>
      <pc:sldChg chg="del">
        <pc:chgData name="Phúc Vũ" userId="0d239e92d9b13386" providerId="LiveId" clId="{1D38F7B7-120F-452F-BBA3-0BEB44D08FED}" dt="2022-02-21T08:54:35.548" v="4082" actId="47"/>
        <pc:sldMkLst>
          <pc:docMk/>
          <pc:sldMk cId="0" sldId="310"/>
        </pc:sldMkLst>
      </pc:sldChg>
      <pc:sldChg chg="modSp mod">
        <pc:chgData name="Phúc Vũ" userId="0d239e92d9b13386" providerId="LiveId" clId="{1D38F7B7-120F-452F-BBA3-0BEB44D08FED}" dt="2022-02-21T15:27:25.619" v="4322" actId="33935"/>
        <pc:sldMkLst>
          <pc:docMk/>
          <pc:sldMk cId="736013239" sldId="312"/>
        </pc:sldMkLst>
        <pc:spChg chg="mod modVis">
          <ac:chgData name="Phúc Vũ" userId="0d239e92d9b13386" providerId="LiveId" clId="{1D38F7B7-120F-452F-BBA3-0BEB44D08FED}" dt="2022-02-21T15:27:25.619" v="4322" actId="33935"/>
          <ac:spMkLst>
            <pc:docMk/>
            <pc:sldMk cId="736013239" sldId="312"/>
            <ac:spMk id="7" creationId="{08983381-EA9A-471B-8CB6-B6DC12D31734}"/>
          </ac:spMkLst>
        </pc:spChg>
        <pc:spChg chg="mod modVis">
          <ac:chgData name="Phúc Vũ" userId="0d239e92d9b13386" providerId="LiveId" clId="{1D38F7B7-120F-452F-BBA3-0BEB44D08FED}" dt="2022-02-21T15:27:25.619" v="4322" actId="33935"/>
          <ac:spMkLst>
            <pc:docMk/>
            <pc:sldMk cId="736013239" sldId="312"/>
            <ac:spMk id="44" creationId="{C645788E-6AF4-4DBA-87A5-9C682405EBF6}"/>
          </ac:spMkLst>
        </pc:spChg>
        <pc:spChg chg="mod modVis">
          <ac:chgData name="Phúc Vũ" userId="0d239e92d9b13386" providerId="LiveId" clId="{1D38F7B7-120F-452F-BBA3-0BEB44D08FED}" dt="2022-02-21T15:27:25.619" v="4322" actId="33935"/>
          <ac:spMkLst>
            <pc:docMk/>
            <pc:sldMk cId="736013239" sldId="312"/>
            <ac:spMk id="53" creationId="{1BF27C30-A219-4B54-A27D-B4DD8F43C346}"/>
          </ac:spMkLst>
        </pc:spChg>
        <pc:grpChg chg="mod modVis">
          <ac:chgData name="Phúc Vũ" userId="0d239e92d9b13386" providerId="LiveId" clId="{1D38F7B7-120F-452F-BBA3-0BEB44D08FED}" dt="2022-02-21T15:27:25.619" v="4322" actId="33935"/>
          <ac:grpSpMkLst>
            <pc:docMk/>
            <pc:sldMk cId="736013239" sldId="312"/>
            <ac:grpSpMk id="24" creationId="{0D62CF99-0978-4844-B7E1-73102AC2CC85}"/>
          </ac:grpSpMkLst>
        </pc:grpChg>
        <pc:grpChg chg="mod modVis">
          <ac:chgData name="Phúc Vũ" userId="0d239e92d9b13386" providerId="LiveId" clId="{1D38F7B7-120F-452F-BBA3-0BEB44D08FED}" dt="2022-02-21T15:27:25.619" v="4322" actId="33935"/>
          <ac:grpSpMkLst>
            <pc:docMk/>
            <pc:sldMk cId="736013239" sldId="312"/>
            <ac:grpSpMk id="48" creationId="{C8B12B9E-27B7-4559-A1AE-9C44F9924564}"/>
          </ac:grpSpMkLst>
        </pc:grpChg>
        <pc:grpChg chg="mod modVis">
          <ac:chgData name="Phúc Vũ" userId="0d239e92d9b13386" providerId="LiveId" clId="{1D38F7B7-120F-452F-BBA3-0BEB44D08FED}" dt="2022-02-21T15:27:25.619" v="4322" actId="33935"/>
          <ac:grpSpMkLst>
            <pc:docMk/>
            <pc:sldMk cId="736013239" sldId="312"/>
            <ac:grpSpMk id="54" creationId="{EB673906-30AE-4FE6-ACC2-947A24BEE7B0}"/>
          </ac:grpSpMkLst>
        </pc:grpChg>
      </pc:sldChg>
      <pc:sldChg chg="modSp mod modClrScheme chgLayout">
        <pc:chgData name="Phúc Vũ" userId="0d239e92d9b13386" providerId="LiveId" clId="{1D38F7B7-120F-452F-BBA3-0BEB44D08FED}" dt="2022-02-20T07:20:51.187" v="672"/>
        <pc:sldMkLst>
          <pc:docMk/>
          <pc:sldMk cId="4097080696" sldId="313"/>
        </pc:sldMkLst>
        <pc:picChg chg="mod">
          <ac:chgData name="Phúc Vũ" userId="0d239e92d9b13386" providerId="LiveId" clId="{1D38F7B7-120F-452F-BBA3-0BEB44D08FED}" dt="2022-02-20T07:20:51.187" v="672"/>
          <ac:picMkLst>
            <pc:docMk/>
            <pc:sldMk cId="4097080696" sldId="313"/>
            <ac:picMk id="5" creationId="{1D02A725-0A92-4272-8F9D-1D6305F936EB}"/>
          </ac:picMkLst>
        </pc:picChg>
      </pc:sldChg>
      <pc:sldChg chg="addSp delSp modSp mod setBg modAnim">
        <pc:chgData name="Phúc Vũ" userId="0d239e92d9b13386" providerId="LiveId" clId="{1D38F7B7-120F-452F-BBA3-0BEB44D08FED}" dt="2022-02-21T04:34:16.928" v="2941" actId="2711"/>
        <pc:sldMkLst>
          <pc:docMk/>
          <pc:sldMk cId="2558064268" sldId="314"/>
        </pc:sldMkLst>
        <pc:spChg chg="del">
          <ac:chgData name="Phúc Vũ" userId="0d239e92d9b13386" providerId="LiveId" clId="{1D38F7B7-120F-452F-BBA3-0BEB44D08FED}" dt="2022-02-20T05:52:06.312" v="21" actId="478"/>
          <ac:spMkLst>
            <pc:docMk/>
            <pc:sldMk cId="2558064268" sldId="314"/>
            <ac:spMk id="2" creationId="{7E4284A0-5F13-4428-A228-CBB5455B5C1F}"/>
          </ac:spMkLst>
        </pc:spChg>
        <pc:spChg chg="del">
          <ac:chgData name="Phúc Vũ" userId="0d239e92d9b13386" providerId="LiveId" clId="{1D38F7B7-120F-452F-BBA3-0BEB44D08FED}" dt="2022-02-20T05:52:07.548" v="22" actId="478"/>
          <ac:spMkLst>
            <pc:docMk/>
            <pc:sldMk cId="2558064268" sldId="314"/>
            <ac:spMk id="3" creationId="{AF59971D-885A-4A2D-AF8C-9718068EAD86}"/>
          </ac:spMkLst>
        </pc:spChg>
        <pc:spChg chg="add del">
          <ac:chgData name="Phúc Vũ" userId="0d239e92d9b13386" providerId="LiveId" clId="{1D38F7B7-120F-452F-BBA3-0BEB44D08FED}" dt="2022-02-20T06:15:05.624" v="119" actId="22"/>
          <ac:spMkLst>
            <pc:docMk/>
            <pc:sldMk cId="2558064268" sldId="314"/>
            <ac:spMk id="5" creationId="{7BF7F874-620A-4B7A-8C87-0446F62ACCE8}"/>
          </ac:spMkLst>
        </pc:spChg>
        <pc:spChg chg="add del mod">
          <ac:chgData name="Phúc Vũ" userId="0d239e92d9b13386" providerId="LiveId" clId="{1D38F7B7-120F-452F-BBA3-0BEB44D08FED}" dt="2022-02-20T06:16:21.865" v="122"/>
          <ac:spMkLst>
            <pc:docMk/>
            <pc:sldMk cId="2558064268" sldId="314"/>
            <ac:spMk id="6" creationId="{DF5281B8-D3DD-45A2-B4E0-A2E43F97A461}"/>
          </ac:spMkLst>
        </pc:spChg>
        <pc:spChg chg="add del mod">
          <ac:chgData name="Phúc Vũ" userId="0d239e92d9b13386" providerId="LiveId" clId="{1D38F7B7-120F-452F-BBA3-0BEB44D08FED}" dt="2022-02-20T06:16:21.865" v="122"/>
          <ac:spMkLst>
            <pc:docMk/>
            <pc:sldMk cId="2558064268" sldId="314"/>
            <ac:spMk id="7" creationId="{ACBB839A-7162-4419-9097-E3A7E01CCE87}"/>
          </ac:spMkLst>
        </pc:spChg>
        <pc:spChg chg="add del mod">
          <ac:chgData name="Phúc Vũ" userId="0d239e92d9b13386" providerId="LiveId" clId="{1D38F7B7-120F-452F-BBA3-0BEB44D08FED}" dt="2022-02-20T06:16:21.865" v="122"/>
          <ac:spMkLst>
            <pc:docMk/>
            <pc:sldMk cId="2558064268" sldId="314"/>
            <ac:spMk id="8" creationId="{38E898B7-6FC9-42DA-8E85-BBEB47712E7B}"/>
          </ac:spMkLst>
        </pc:spChg>
        <pc:spChg chg="add del mod">
          <ac:chgData name="Phúc Vũ" userId="0d239e92d9b13386" providerId="LiveId" clId="{1D38F7B7-120F-452F-BBA3-0BEB44D08FED}" dt="2022-02-20T06:16:21.865" v="122"/>
          <ac:spMkLst>
            <pc:docMk/>
            <pc:sldMk cId="2558064268" sldId="314"/>
            <ac:spMk id="9" creationId="{C7D7E903-FCD7-418E-8950-EF567EC379B4}"/>
          </ac:spMkLst>
        </pc:spChg>
        <pc:spChg chg="add del mod">
          <ac:chgData name="Phúc Vũ" userId="0d239e92d9b13386" providerId="LiveId" clId="{1D38F7B7-120F-452F-BBA3-0BEB44D08FED}" dt="2022-02-20T06:16:21.865" v="122"/>
          <ac:spMkLst>
            <pc:docMk/>
            <pc:sldMk cId="2558064268" sldId="314"/>
            <ac:spMk id="10" creationId="{96C5D5A7-C5F1-4DDF-A87F-894C3891DB8C}"/>
          </ac:spMkLst>
        </pc:spChg>
        <pc:spChg chg="add del mod">
          <ac:chgData name="Phúc Vũ" userId="0d239e92d9b13386" providerId="LiveId" clId="{1D38F7B7-120F-452F-BBA3-0BEB44D08FED}" dt="2022-02-20T06:16:21.865" v="122"/>
          <ac:spMkLst>
            <pc:docMk/>
            <pc:sldMk cId="2558064268" sldId="314"/>
            <ac:spMk id="11" creationId="{B5DD422E-0E55-4B09-80EA-2344768DDB77}"/>
          </ac:spMkLst>
        </pc:spChg>
        <pc:spChg chg="add del mod">
          <ac:chgData name="Phúc Vũ" userId="0d239e92d9b13386" providerId="LiveId" clId="{1D38F7B7-120F-452F-BBA3-0BEB44D08FED}" dt="2022-02-20T06:16:21.865" v="122"/>
          <ac:spMkLst>
            <pc:docMk/>
            <pc:sldMk cId="2558064268" sldId="314"/>
            <ac:spMk id="12" creationId="{7A6666B2-AA51-47DE-B4AD-1BEA0193E4B8}"/>
          </ac:spMkLst>
        </pc:spChg>
        <pc:spChg chg="add del mod">
          <ac:chgData name="Phúc Vũ" userId="0d239e92d9b13386" providerId="LiveId" clId="{1D38F7B7-120F-452F-BBA3-0BEB44D08FED}" dt="2022-02-20T06:16:21.865" v="122"/>
          <ac:spMkLst>
            <pc:docMk/>
            <pc:sldMk cId="2558064268" sldId="314"/>
            <ac:spMk id="13" creationId="{5D0F8155-0500-43F2-8ACC-972B9ADD2570}"/>
          </ac:spMkLst>
        </pc:spChg>
        <pc:spChg chg="add del mod">
          <ac:chgData name="Phúc Vũ" userId="0d239e92d9b13386" providerId="LiveId" clId="{1D38F7B7-120F-452F-BBA3-0BEB44D08FED}" dt="2022-02-20T06:16:21.865" v="122"/>
          <ac:spMkLst>
            <pc:docMk/>
            <pc:sldMk cId="2558064268" sldId="314"/>
            <ac:spMk id="14" creationId="{054D9705-4533-4E3E-B66A-44BDBF6BF06D}"/>
          </ac:spMkLst>
        </pc:spChg>
        <pc:spChg chg="mod">
          <ac:chgData name="Phúc Vũ" userId="0d239e92d9b13386" providerId="LiveId" clId="{1D38F7B7-120F-452F-BBA3-0BEB44D08FED}" dt="2022-02-20T06:16:09.474" v="121"/>
          <ac:spMkLst>
            <pc:docMk/>
            <pc:sldMk cId="2558064268" sldId="314"/>
            <ac:spMk id="17" creationId="{337EB92C-75A5-4F56-A396-C7D51F4DB460}"/>
          </ac:spMkLst>
        </pc:spChg>
        <pc:spChg chg="mod">
          <ac:chgData name="Phúc Vũ" userId="0d239e92d9b13386" providerId="LiveId" clId="{1D38F7B7-120F-452F-BBA3-0BEB44D08FED}" dt="2022-02-20T06:16:09.474" v="121"/>
          <ac:spMkLst>
            <pc:docMk/>
            <pc:sldMk cId="2558064268" sldId="314"/>
            <ac:spMk id="18" creationId="{BEE64B64-FE65-493D-B1AD-42D71EEBBF79}"/>
          </ac:spMkLst>
        </pc:spChg>
        <pc:spChg chg="mod">
          <ac:chgData name="Phúc Vũ" userId="0d239e92d9b13386" providerId="LiveId" clId="{1D38F7B7-120F-452F-BBA3-0BEB44D08FED}" dt="2022-02-20T06:16:09.474" v="121"/>
          <ac:spMkLst>
            <pc:docMk/>
            <pc:sldMk cId="2558064268" sldId="314"/>
            <ac:spMk id="19" creationId="{E343DE87-BC77-42D0-BD19-54E65F39F9A1}"/>
          </ac:spMkLst>
        </pc:spChg>
        <pc:spChg chg="mod">
          <ac:chgData name="Phúc Vũ" userId="0d239e92d9b13386" providerId="LiveId" clId="{1D38F7B7-120F-452F-BBA3-0BEB44D08FED}" dt="2022-02-20T06:16:09.474" v="121"/>
          <ac:spMkLst>
            <pc:docMk/>
            <pc:sldMk cId="2558064268" sldId="314"/>
            <ac:spMk id="20" creationId="{6BFAA890-5E17-498D-8B75-E7338E8DF3CC}"/>
          </ac:spMkLst>
        </pc:spChg>
        <pc:spChg chg="mod">
          <ac:chgData name="Phúc Vũ" userId="0d239e92d9b13386" providerId="LiveId" clId="{1D38F7B7-120F-452F-BBA3-0BEB44D08FED}" dt="2022-02-20T06:16:09.474" v="121"/>
          <ac:spMkLst>
            <pc:docMk/>
            <pc:sldMk cId="2558064268" sldId="314"/>
            <ac:spMk id="22" creationId="{A51DC3AD-4037-469A-9C11-8578C3BF7D59}"/>
          </ac:spMkLst>
        </pc:spChg>
        <pc:spChg chg="mod">
          <ac:chgData name="Phúc Vũ" userId="0d239e92d9b13386" providerId="LiveId" clId="{1D38F7B7-120F-452F-BBA3-0BEB44D08FED}" dt="2022-02-20T06:16:09.474" v="121"/>
          <ac:spMkLst>
            <pc:docMk/>
            <pc:sldMk cId="2558064268" sldId="314"/>
            <ac:spMk id="23" creationId="{61937F2A-A4E4-424C-B218-108859E0B298}"/>
          </ac:spMkLst>
        </pc:spChg>
        <pc:spChg chg="mod">
          <ac:chgData name="Phúc Vũ" userId="0d239e92d9b13386" providerId="LiveId" clId="{1D38F7B7-120F-452F-BBA3-0BEB44D08FED}" dt="2022-02-20T06:16:09.474" v="121"/>
          <ac:spMkLst>
            <pc:docMk/>
            <pc:sldMk cId="2558064268" sldId="314"/>
            <ac:spMk id="24" creationId="{40D4C101-90F0-4592-911F-23013ABE4766}"/>
          </ac:spMkLst>
        </pc:spChg>
        <pc:spChg chg="mod">
          <ac:chgData name="Phúc Vũ" userId="0d239e92d9b13386" providerId="LiveId" clId="{1D38F7B7-120F-452F-BBA3-0BEB44D08FED}" dt="2022-02-20T06:16:09.474" v="121"/>
          <ac:spMkLst>
            <pc:docMk/>
            <pc:sldMk cId="2558064268" sldId="314"/>
            <ac:spMk id="25" creationId="{63E2BFF0-6E43-4409-A53E-5E2E73AEF9AD}"/>
          </ac:spMkLst>
        </pc:spChg>
        <pc:spChg chg="mod">
          <ac:chgData name="Phúc Vũ" userId="0d239e92d9b13386" providerId="LiveId" clId="{1D38F7B7-120F-452F-BBA3-0BEB44D08FED}" dt="2022-02-20T06:16:09.474" v="121"/>
          <ac:spMkLst>
            <pc:docMk/>
            <pc:sldMk cId="2558064268" sldId="314"/>
            <ac:spMk id="27" creationId="{7E8DAF6D-1498-4EE9-A479-5DAE3208C4B8}"/>
          </ac:spMkLst>
        </pc:spChg>
        <pc:spChg chg="mod">
          <ac:chgData name="Phúc Vũ" userId="0d239e92d9b13386" providerId="LiveId" clId="{1D38F7B7-120F-452F-BBA3-0BEB44D08FED}" dt="2022-02-20T06:16:09.474" v="121"/>
          <ac:spMkLst>
            <pc:docMk/>
            <pc:sldMk cId="2558064268" sldId="314"/>
            <ac:spMk id="28" creationId="{BB9FBAE9-E231-4C09-A5E6-0954C9FA6053}"/>
          </ac:spMkLst>
        </pc:spChg>
        <pc:spChg chg="mod">
          <ac:chgData name="Phúc Vũ" userId="0d239e92d9b13386" providerId="LiveId" clId="{1D38F7B7-120F-452F-BBA3-0BEB44D08FED}" dt="2022-02-20T06:16:09.474" v="121"/>
          <ac:spMkLst>
            <pc:docMk/>
            <pc:sldMk cId="2558064268" sldId="314"/>
            <ac:spMk id="29" creationId="{5E00DAB0-079E-4AE3-8230-7B39206DF9CB}"/>
          </ac:spMkLst>
        </pc:spChg>
        <pc:spChg chg="mod">
          <ac:chgData name="Phúc Vũ" userId="0d239e92d9b13386" providerId="LiveId" clId="{1D38F7B7-120F-452F-BBA3-0BEB44D08FED}" dt="2022-02-20T06:16:09.474" v="121"/>
          <ac:spMkLst>
            <pc:docMk/>
            <pc:sldMk cId="2558064268" sldId="314"/>
            <ac:spMk id="30" creationId="{64EBAB05-98D7-4610-8001-94A44273582B}"/>
          </ac:spMkLst>
        </pc:spChg>
        <pc:spChg chg="mod">
          <ac:chgData name="Phúc Vũ" userId="0d239e92d9b13386" providerId="LiveId" clId="{1D38F7B7-120F-452F-BBA3-0BEB44D08FED}" dt="2022-02-20T06:16:09.474" v="121"/>
          <ac:spMkLst>
            <pc:docMk/>
            <pc:sldMk cId="2558064268" sldId="314"/>
            <ac:spMk id="31" creationId="{58922849-F4C8-43C5-BCF5-86DE4D25389D}"/>
          </ac:spMkLst>
        </pc:spChg>
        <pc:spChg chg="add del mod">
          <ac:chgData name="Phúc Vũ" userId="0d239e92d9b13386" providerId="LiveId" clId="{1D38F7B7-120F-452F-BBA3-0BEB44D08FED}" dt="2022-02-20T06:31:40.075" v="474" actId="478"/>
          <ac:spMkLst>
            <pc:docMk/>
            <pc:sldMk cId="2558064268" sldId="314"/>
            <ac:spMk id="32" creationId="{4A602038-7C01-4412-9172-F9063FB9C903}"/>
          </ac:spMkLst>
        </pc:spChg>
        <pc:spChg chg="add mod">
          <ac:chgData name="Phúc Vũ" userId="0d239e92d9b13386" providerId="LiveId" clId="{1D38F7B7-120F-452F-BBA3-0BEB44D08FED}" dt="2022-02-21T04:34:12.831" v="2940" actId="2711"/>
          <ac:spMkLst>
            <pc:docMk/>
            <pc:sldMk cId="2558064268" sldId="314"/>
            <ac:spMk id="33" creationId="{926E589C-0466-4AF8-9F10-ACC0D8068ACE}"/>
          </ac:spMkLst>
        </pc:spChg>
        <pc:spChg chg="add del mod">
          <ac:chgData name="Phúc Vũ" userId="0d239e92d9b13386" providerId="LiveId" clId="{1D38F7B7-120F-452F-BBA3-0BEB44D08FED}" dt="2022-02-20T06:31:41.787" v="475" actId="478"/>
          <ac:spMkLst>
            <pc:docMk/>
            <pc:sldMk cId="2558064268" sldId="314"/>
            <ac:spMk id="34" creationId="{7E67B9BE-0D5A-4786-993B-AF2F2E9923C9}"/>
          </ac:spMkLst>
        </pc:spChg>
        <pc:spChg chg="add mod">
          <ac:chgData name="Phúc Vũ" userId="0d239e92d9b13386" providerId="LiveId" clId="{1D38F7B7-120F-452F-BBA3-0BEB44D08FED}" dt="2022-02-21T04:34:04.821" v="2939" actId="2711"/>
          <ac:spMkLst>
            <pc:docMk/>
            <pc:sldMk cId="2558064268" sldId="314"/>
            <ac:spMk id="35" creationId="{BCA43574-6A6F-4EF3-8971-6D1DF0553DD9}"/>
          </ac:spMkLst>
        </pc:spChg>
        <pc:spChg chg="add del mod">
          <ac:chgData name="Phúc Vũ" userId="0d239e92d9b13386" providerId="LiveId" clId="{1D38F7B7-120F-452F-BBA3-0BEB44D08FED}" dt="2022-02-20T06:31:45.372" v="477" actId="478"/>
          <ac:spMkLst>
            <pc:docMk/>
            <pc:sldMk cId="2558064268" sldId="314"/>
            <ac:spMk id="36" creationId="{DC61071C-003E-47E0-8973-7D9ED26A2DA6}"/>
          </ac:spMkLst>
        </pc:spChg>
        <pc:spChg chg="add mod">
          <ac:chgData name="Phúc Vũ" userId="0d239e92d9b13386" providerId="LiveId" clId="{1D38F7B7-120F-452F-BBA3-0BEB44D08FED}" dt="2022-02-21T04:34:16.928" v="2941" actId="2711"/>
          <ac:spMkLst>
            <pc:docMk/>
            <pc:sldMk cId="2558064268" sldId="314"/>
            <ac:spMk id="37" creationId="{6D2FA94A-9D52-4BBF-8D63-D40F0D9183EE}"/>
          </ac:spMkLst>
        </pc:spChg>
        <pc:spChg chg="add mod">
          <ac:chgData name="Phúc Vũ" userId="0d239e92d9b13386" providerId="LiveId" clId="{1D38F7B7-120F-452F-BBA3-0BEB44D08FED}" dt="2022-02-20T06:34:15.153" v="491" actId="164"/>
          <ac:spMkLst>
            <pc:docMk/>
            <pc:sldMk cId="2558064268" sldId="314"/>
            <ac:spMk id="38" creationId="{2066CD68-4893-4426-873A-DC9C46A751B1}"/>
          </ac:spMkLst>
        </pc:spChg>
        <pc:spChg chg="add mod">
          <ac:chgData name="Phúc Vũ" userId="0d239e92d9b13386" providerId="LiveId" clId="{1D38F7B7-120F-452F-BBA3-0BEB44D08FED}" dt="2022-02-20T06:40:25.772" v="525" actId="12789"/>
          <ac:spMkLst>
            <pc:docMk/>
            <pc:sldMk cId="2558064268" sldId="314"/>
            <ac:spMk id="39" creationId="{743AB80B-C4BE-43A0-B9DB-956594B68EDF}"/>
          </ac:spMkLst>
        </pc:spChg>
        <pc:spChg chg="add mod topLvl">
          <ac:chgData name="Phúc Vũ" userId="0d239e92d9b13386" providerId="LiveId" clId="{1D38F7B7-120F-452F-BBA3-0BEB44D08FED}" dt="2022-02-20T06:44:34.965" v="543" actId="164"/>
          <ac:spMkLst>
            <pc:docMk/>
            <pc:sldMk cId="2558064268" sldId="314"/>
            <ac:spMk id="40" creationId="{D1DC4F27-140D-4CE7-B829-985455BE1301}"/>
          </ac:spMkLst>
        </pc:spChg>
        <pc:spChg chg="mod">
          <ac:chgData name="Phúc Vũ" userId="0d239e92d9b13386" providerId="LiveId" clId="{1D38F7B7-120F-452F-BBA3-0BEB44D08FED}" dt="2022-02-20T06:16:29.141" v="123"/>
          <ac:spMkLst>
            <pc:docMk/>
            <pc:sldMk cId="2558064268" sldId="314"/>
            <ac:spMk id="44" creationId="{5BDEE3E6-929B-4308-A798-21829E305F71}"/>
          </ac:spMkLst>
        </pc:spChg>
        <pc:spChg chg="mod">
          <ac:chgData name="Phúc Vũ" userId="0d239e92d9b13386" providerId="LiveId" clId="{1D38F7B7-120F-452F-BBA3-0BEB44D08FED}" dt="2022-02-20T06:16:29.141" v="123"/>
          <ac:spMkLst>
            <pc:docMk/>
            <pc:sldMk cId="2558064268" sldId="314"/>
            <ac:spMk id="45" creationId="{2E803190-BFBE-474D-B12C-35EED0558249}"/>
          </ac:spMkLst>
        </pc:spChg>
        <pc:spChg chg="mod">
          <ac:chgData name="Phúc Vũ" userId="0d239e92d9b13386" providerId="LiveId" clId="{1D38F7B7-120F-452F-BBA3-0BEB44D08FED}" dt="2022-02-20T06:16:29.141" v="123"/>
          <ac:spMkLst>
            <pc:docMk/>
            <pc:sldMk cId="2558064268" sldId="314"/>
            <ac:spMk id="46" creationId="{C660CFB4-5C53-4C0B-8350-D19876C06ED5}"/>
          </ac:spMkLst>
        </pc:spChg>
        <pc:spChg chg="mod">
          <ac:chgData name="Phúc Vũ" userId="0d239e92d9b13386" providerId="LiveId" clId="{1D38F7B7-120F-452F-BBA3-0BEB44D08FED}" dt="2022-02-20T06:16:29.141" v="123"/>
          <ac:spMkLst>
            <pc:docMk/>
            <pc:sldMk cId="2558064268" sldId="314"/>
            <ac:spMk id="47" creationId="{A063BEE4-ADE2-4328-ADD3-661F65535FC1}"/>
          </ac:spMkLst>
        </pc:spChg>
        <pc:spChg chg="mod">
          <ac:chgData name="Phúc Vũ" userId="0d239e92d9b13386" providerId="LiveId" clId="{1D38F7B7-120F-452F-BBA3-0BEB44D08FED}" dt="2022-02-20T06:16:29.141" v="123"/>
          <ac:spMkLst>
            <pc:docMk/>
            <pc:sldMk cId="2558064268" sldId="314"/>
            <ac:spMk id="49" creationId="{F08A73E3-1216-4982-9FC8-FAFC0A82EA4F}"/>
          </ac:spMkLst>
        </pc:spChg>
        <pc:spChg chg="mod">
          <ac:chgData name="Phúc Vũ" userId="0d239e92d9b13386" providerId="LiveId" clId="{1D38F7B7-120F-452F-BBA3-0BEB44D08FED}" dt="2022-02-20T06:16:29.141" v="123"/>
          <ac:spMkLst>
            <pc:docMk/>
            <pc:sldMk cId="2558064268" sldId="314"/>
            <ac:spMk id="50" creationId="{1A6D58DF-872F-4E8D-8D09-7160AC3E5E15}"/>
          </ac:spMkLst>
        </pc:spChg>
        <pc:spChg chg="mod">
          <ac:chgData name="Phúc Vũ" userId="0d239e92d9b13386" providerId="LiveId" clId="{1D38F7B7-120F-452F-BBA3-0BEB44D08FED}" dt="2022-02-20T06:16:29.141" v="123"/>
          <ac:spMkLst>
            <pc:docMk/>
            <pc:sldMk cId="2558064268" sldId="314"/>
            <ac:spMk id="51" creationId="{B6648175-46C5-4003-8FDE-6DC637F533EF}"/>
          </ac:spMkLst>
        </pc:spChg>
        <pc:spChg chg="mod">
          <ac:chgData name="Phúc Vũ" userId="0d239e92d9b13386" providerId="LiveId" clId="{1D38F7B7-120F-452F-BBA3-0BEB44D08FED}" dt="2022-02-20T06:16:29.141" v="123"/>
          <ac:spMkLst>
            <pc:docMk/>
            <pc:sldMk cId="2558064268" sldId="314"/>
            <ac:spMk id="52" creationId="{13AA1F10-FD08-4E10-8849-A9B09A56B7E2}"/>
          </ac:spMkLst>
        </pc:spChg>
        <pc:spChg chg="mod">
          <ac:chgData name="Phúc Vũ" userId="0d239e92d9b13386" providerId="LiveId" clId="{1D38F7B7-120F-452F-BBA3-0BEB44D08FED}" dt="2022-02-20T06:16:29.141" v="123"/>
          <ac:spMkLst>
            <pc:docMk/>
            <pc:sldMk cId="2558064268" sldId="314"/>
            <ac:spMk id="54" creationId="{DA01F898-CD83-4976-B649-3BAD16A8C38E}"/>
          </ac:spMkLst>
        </pc:spChg>
        <pc:spChg chg="mod">
          <ac:chgData name="Phúc Vũ" userId="0d239e92d9b13386" providerId="LiveId" clId="{1D38F7B7-120F-452F-BBA3-0BEB44D08FED}" dt="2022-02-20T06:16:29.141" v="123"/>
          <ac:spMkLst>
            <pc:docMk/>
            <pc:sldMk cId="2558064268" sldId="314"/>
            <ac:spMk id="55" creationId="{75DF732A-7EC6-4013-83A1-26B2FCFF6D0F}"/>
          </ac:spMkLst>
        </pc:spChg>
        <pc:spChg chg="mod">
          <ac:chgData name="Phúc Vũ" userId="0d239e92d9b13386" providerId="LiveId" clId="{1D38F7B7-120F-452F-BBA3-0BEB44D08FED}" dt="2022-02-20T06:16:29.141" v="123"/>
          <ac:spMkLst>
            <pc:docMk/>
            <pc:sldMk cId="2558064268" sldId="314"/>
            <ac:spMk id="56" creationId="{D7364BD4-0244-48DB-A6D1-DED36E3177AD}"/>
          </ac:spMkLst>
        </pc:spChg>
        <pc:spChg chg="mod">
          <ac:chgData name="Phúc Vũ" userId="0d239e92d9b13386" providerId="LiveId" clId="{1D38F7B7-120F-452F-BBA3-0BEB44D08FED}" dt="2022-02-20T06:16:29.141" v="123"/>
          <ac:spMkLst>
            <pc:docMk/>
            <pc:sldMk cId="2558064268" sldId="314"/>
            <ac:spMk id="57" creationId="{4447FC0A-3302-48CF-BC02-9B0934D475FB}"/>
          </ac:spMkLst>
        </pc:spChg>
        <pc:spChg chg="mod">
          <ac:chgData name="Phúc Vũ" userId="0d239e92d9b13386" providerId="LiveId" clId="{1D38F7B7-120F-452F-BBA3-0BEB44D08FED}" dt="2022-02-20T06:16:29.141" v="123"/>
          <ac:spMkLst>
            <pc:docMk/>
            <pc:sldMk cId="2558064268" sldId="314"/>
            <ac:spMk id="58" creationId="{811C8D60-1BC0-49A2-9B8B-CC0A3E9E64D6}"/>
          </ac:spMkLst>
        </pc:spChg>
        <pc:spChg chg="add del mod">
          <ac:chgData name="Phúc Vũ" userId="0d239e92d9b13386" providerId="LiveId" clId="{1D38F7B7-120F-452F-BBA3-0BEB44D08FED}" dt="2022-02-20T06:31:43.823" v="476" actId="478"/>
          <ac:spMkLst>
            <pc:docMk/>
            <pc:sldMk cId="2558064268" sldId="314"/>
            <ac:spMk id="64" creationId="{3E43BAB2-9DA1-4079-9ED4-98CDAF88126E}"/>
          </ac:spMkLst>
        </pc:spChg>
        <pc:spChg chg="add mod">
          <ac:chgData name="Phúc Vũ" userId="0d239e92d9b13386" providerId="LiveId" clId="{1D38F7B7-120F-452F-BBA3-0BEB44D08FED}" dt="2022-02-20T06:33:59.273" v="490" actId="12788"/>
          <ac:spMkLst>
            <pc:docMk/>
            <pc:sldMk cId="2558064268" sldId="314"/>
            <ac:spMk id="65" creationId="{4EAA35D2-EB87-4F5A-8F96-6B535B056955}"/>
          </ac:spMkLst>
        </pc:spChg>
        <pc:grpChg chg="add del mod">
          <ac:chgData name="Phúc Vũ" userId="0d239e92d9b13386" providerId="LiveId" clId="{1D38F7B7-120F-452F-BBA3-0BEB44D08FED}" dt="2022-02-20T06:16:21.865" v="122"/>
          <ac:grpSpMkLst>
            <pc:docMk/>
            <pc:sldMk cId="2558064268" sldId="314"/>
            <ac:grpSpMk id="16" creationId="{6C02764F-728B-4737-A2D3-C763450B7E9F}"/>
          </ac:grpSpMkLst>
        </pc:grpChg>
        <pc:grpChg chg="add del mod">
          <ac:chgData name="Phúc Vũ" userId="0d239e92d9b13386" providerId="LiveId" clId="{1D38F7B7-120F-452F-BBA3-0BEB44D08FED}" dt="2022-02-20T06:16:21.865" v="122"/>
          <ac:grpSpMkLst>
            <pc:docMk/>
            <pc:sldMk cId="2558064268" sldId="314"/>
            <ac:grpSpMk id="21" creationId="{E65F2E89-3540-4732-BFA8-6EE6A3DE40DC}"/>
          </ac:grpSpMkLst>
        </pc:grpChg>
        <pc:grpChg chg="add del mod">
          <ac:chgData name="Phúc Vũ" userId="0d239e92d9b13386" providerId="LiveId" clId="{1D38F7B7-120F-452F-BBA3-0BEB44D08FED}" dt="2022-02-20T06:16:21.865" v="122"/>
          <ac:grpSpMkLst>
            <pc:docMk/>
            <pc:sldMk cId="2558064268" sldId="314"/>
            <ac:grpSpMk id="26" creationId="{B15979B0-AB9E-4335-A492-4745D0E49AE4}"/>
          </ac:grpSpMkLst>
        </pc:grpChg>
        <pc:grpChg chg="add del mod">
          <ac:chgData name="Phúc Vũ" userId="0d239e92d9b13386" providerId="LiveId" clId="{1D38F7B7-120F-452F-BBA3-0BEB44D08FED}" dt="2022-02-20T06:40:29.507" v="526" actId="478"/>
          <ac:grpSpMkLst>
            <pc:docMk/>
            <pc:sldMk cId="2558064268" sldId="314"/>
            <ac:grpSpMk id="43" creationId="{D6EC08C7-5961-4254-9B53-C08B50D0BB9C}"/>
          </ac:grpSpMkLst>
        </pc:grpChg>
        <pc:grpChg chg="add del mod">
          <ac:chgData name="Phúc Vũ" userId="0d239e92d9b13386" providerId="LiveId" clId="{1D38F7B7-120F-452F-BBA3-0BEB44D08FED}" dt="2022-02-20T06:23:07.374" v="243" actId="478"/>
          <ac:grpSpMkLst>
            <pc:docMk/>
            <pc:sldMk cId="2558064268" sldId="314"/>
            <ac:grpSpMk id="48" creationId="{594F4D98-281C-4C3F-AAF5-A2B41788E1CB}"/>
          </ac:grpSpMkLst>
        </pc:grpChg>
        <pc:grpChg chg="add del mod">
          <ac:chgData name="Phúc Vũ" userId="0d239e92d9b13386" providerId="LiveId" clId="{1D38F7B7-120F-452F-BBA3-0BEB44D08FED}" dt="2022-02-20T06:39:53.989" v="516" actId="478"/>
          <ac:grpSpMkLst>
            <pc:docMk/>
            <pc:sldMk cId="2558064268" sldId="314"/>
            <ac:grpSpMk id="53" creationId="{202789FF-FB3E-4A25-BC87-8F0F42DB3899}"/>
          </ac:grpSpMkLst>
        </pc:grpChg>
        <pc:grpChg chg="add mod">
          <ac:chgData name="Phúc Vũ" userId="0d239e92d9b13386" providerId="LiveId" clId="{1D38F7B7-120F-452F-BBA3-0BEB44D08FED}" dt="2022-02-20T06:34:15.153" v="491" actId="164"/>
          <ac:grpSpMkLst>
            <pc:docMk/>
            <pc:sldMk cId="2558064268" sldId="314"/>
            <ac:grpSpMk id="66" creationId="{D718BF74-5416-4A02-B17D-DF1B95658397}"/>
          </ac:grpSpMkLst>
        </pc:grpChg>
        <pc:grpChg chg="add del mod">
          <ac:chgData name="Phúc Vũ" userId="0d239e92d9b13386" providerId="LiveId" clId="{1D38F7B7-120F-452F-BBA3-0BEB44D08FED}" dt="2022-02-20T06:44:10.934" v="537" actId="165"/>
          <ac:grpSpMkLst>
            <pc:docMk/>
            <pc:sldMk cId="2558064268" sldId="314"/>
            <ac:grpSpMk id="67" creationId="{74B5F2C4-1FB6-418F-8BD1-48E5E94C6721}"/>
          </ac:grpSpMkLst>
        </pc:grpChg>
        <pc:grpChg chg="add mod">
          <ac:chgData name="Phúc Vũ" userId="0d239e92d9b13386" providerId="LiveId" clId="{1D38F7B7-120F-452F-BBA3-0BEB44D08FED}" dt="2022-02-20T06:44:34.965" v="543" actId="164"/>
          <ac:grpSpMkLst>
            <pc:docMk/>
            <pc:sldMk cId="2558064268" sldId="314"/>
            <ac:grpSpMk id="72" creationId="{0B12D716-4CCF-4771-A08E-DA3A9CBDC8EA}"/>
          </ac:grpSpMkLst>
        </pc:grpChg>
        <pc:picChg chg="add del mod">
          <ac:chgData name="Phúc Vũ" userId="0d239e92d9b13386" providerId="LiveId" clId="{1D38F7B7-120F-452F-BBA3-0BEB44D08FED}" dt="2022-02-20T06:24:34.408" v="248" actId="478"/>
          <ac:picMkLst>
            <pc:docMk/>
            <pc:sldMk cId="2558064268" sldId="314"/>
            <ac:picMk id="60" creationId="{A2BF22AD-C9CF-4DFE-9FAA-C68E6CAA5960}"/>
          </ac:picMkLst>
        </pc:picChg>
        <pc:picChg chg="add mod">
          <ac:chgData name="Phúc Vũ" userId="0d239e92d9b13386" providerId="LiveId" clId="{1D38F7B7-120F-452F-BBA3-0BEB44D08FED}" dt="2022-02-20T06:25:03.622" v="256" actId="12789"/>
          <ac:picMkLst>
            <pc:docMk/>
            <pc:sldMk cId="2558064268" sldId="314"/>
            <ac:picMk id="62" creationId="{49F1C726-0B6C-4D16-871D-3DFD6523EDF7}"/>
          </ac:picMkLst>
        </pc:picChg>
        <pc:picChg chg="add mod">
          <ac:chgData name="Phúc Vũ" userId="0d239e92d9b13386" providerId="LiveId" clId="{1D38F7B7-120F-452F-BBA3-0BEB44D08FED}" dt="2022-02-20T06:40:25.772" v="525" actId="12789"/>
          <ac:picMkLst>
            <pc:docMk/>
            <pc:sldMk cId="2558064268" sldId="314"/>
            <ac:picMk id="69" creationId="{CC131C81-F200-46E1-ADD2-4508BC4C27F4}"/>
          </ac:picMkLst>
        </pc:picChg>
        <pc:picChg chg="add mod">
          <ac:chgData name="Phúc Vũ" userId="0d239e92d9b13386" providerId="LiveId" clId="{1D38F7B7-120F-452F-BBA3-0BEB44D08FED}" dt="2022-02-20T06:44:29.460" v="542" actId="12789"/>
          <ac:picMkLst>
            <pc:docMk/>
            <pc:sldMk cId="2558064268" sldId="314"/>
            <ac:picMk id="71" creationId="{29D9AFFF-8AA7-4182-89DF-99770F679F8A}"/>
          </ac:picMkLst>
        </pc:picChg>
        <pc:cxnChg chg="add del mod">
          <ac:chgData name="Phúc Vũ" userId="0d239e92d9b13386" providerId="LiveId" clId="{1D38F7B7-120F-452F-BBA3-0BEB44D08FED}" dt="2022-02-20T06:16:21.865" v="122"/>
          <ac:cxnSpMkLst>
            <pc:docMk/>
            <pc:sldMk cId="2558064268" sldId="314"/>
            <ac:cxnSpMk id="15" creationId="{B19E1985-57D5-4E58-B090-65FF1D0E332F}"/>
          </ac:cxnSpMkLst>
        </pc:cxnChg>
        <pc:cxnChg chg="add mod">
          <ac:chgData name="Phúc Vũ" userId="0d239e92d9b13386" providerId="LiveId" clId="{1D38F7B7-120F-452F-BBA3-0BEB44D08FED}" dt="2022-02-20T06:34:15.153" v="491" actId="164"/>
          <ac:cxnSpMkLst>
            <pc:docMk/>
            <pc:sldMk cId="2558064268" sldId="314"/>
            <ac:cxnSpMk id="41" creationId="{130BE2DF-D0DA-4656-9356-1F5DFBAEAB15}"/>
          </ac:cxnSpMkLst>
        </pc:cxnChg>
        <pc:cxnChg chg="add mod topLvl">
          <ac:chgData name="Phúc Vũ" userId="0d239e92d9b13386" providerId="LiveId" clId="{1D38F7B7-120F-452F-BBA3-0BEB44D08FED}" dt="2022-02-20T06:44:34.965" v="543" actId="164"/>
          <ac:cxnSpMkLst>
            <pc:docMk/>
            <pc:sldMk cId="2558064268" sldId="314"/>
            <ac:cxnSpMk id="42" creationId="{28FCE161-4E49-46A5-99ED-D7AE3871B566}"/>
          </ac:cxnSpMkLst>
        </pc:cxnChg>
      </pc:sldChg>
      <pc:sldChg chg="addSp delSp modSp new mod modTransition modAnim modNotesTx">
        <pc:chgData name="Phúc Vũ" userId="0d239e92d9b13386" providerId="LiveId" clId="{1D38F7B7-120F-452F-BBA3-0BEB44D08FED}" dt="2022-02-21T04:37:56.567" v="2955" actId="207"/>
        <pc:sldMkLst>
          <pc:docMk/>
          <pc:sldMk cId="1690922570" sldId="315"/>
        </pc:sldMkLst>
        <pc:spChg chg="add mod">
          <ac:chgData name="Phúc Vũ" userId="0d239e92d9b13386" providerId="LiveId" clId="{1D38F7B7-120F-452F-BBA3-0BEB44D08FED}" dt="2022-02-20T07:20:03.518" v="670" actId="2085"/>
          <ac:spMkLst>
            <pc:docMk/>
            <pc:sldMk cId="1690922570" sldId="315"/>
            <ac:spMk id="4" creationId="{0837372D-CC51-49D4-AA6E-C076299F6312}"/>
          </ac:spMkLst>
        </pc:spChg>
        <pc:spChg chg="add mod">
          <ac:chgData name="Phúc Vũ" userId="0d239e92d9b13386" providerId="LiveId" clId="{1D38F7B7-120F-452F-BBA3-0BEB44D08FED}" dt="2022-02-21T04:37:56.567" v="2955" actId="207"/>
          <ac:spMkLst>
            <pc:docMk/>
            <pc:sldMk cId="1690922570" sldId="315"/>
            <ac:spMk id="6" creationId="{F57A82A8-857B-4C45-A8EF-AE286777A174}"/>
          </ac:spMkLst>
        </pc:spChg>
        <pc:picChg chg="add del mod">
          <ac:chgData name="Phúc Vũ" userId="0d239e92d9b13386" providerId="LiveId" clId="{1D38F7B7-120F-452F-BBA3-0BEB44D08FED}" dt="2022-02-21T04:35:25.703" v="2944" actId="478"/>
          <ac:picMkLst>
            <pc:docMk/>
            <pc:sldMk cId="1690922570" sldId="315"/>
            <ac:picMk id="3" creationId="{83B8B35C-544D-40EA-B7F6-BE84BE61D66D}"/>
          </ac:picMkLst>
        </pc:picChg>
        <pc:picChg chg="add mod">
          <ac:chgData name="Phúc Vũ" userId="0d239e92d9b13386" providerId="LiveId" clId="{1D38F7B7-120F-452F-BBA3-0BEB44D08FED}" dt="2022-02-21T04:35:37.636" v="2946" actId="1076"/>
          <ac:picMkLst>
            <pc:docMk/>
            <pc:sldMk cId="1690922570" sldId="315"/>
            <ac:picMk id="5" creationId="{72501EB1-3EBE-47F4-ACE4-295EBB15AB3F}"/>
          </ac:picMkLst>
        </pc:picChg>
      </pc:sldChg>
      <pc:sldChg chg="new del">
        <pc:chgData name="Phúc Vũ" userId="0d239e92d9b13386" providerId="LiveId" clId="{1D38F7B7-120F-452F-BBA3-0BEB44D08FED}" dt="2022-02-20T07:17:16.248" v="655" actId="47"/>
        <pc:sldMkLst>
          <pc:docMk/>
          <pc:sldMk cId="3826014427" sldId="315"/>
        </pc:sldMkLst>
      </pc:sldChg>
      <pc:sldChg chg="addSp delSp modSp add mod setBg modNotesTx">
        <pc:chgData name="Phúc Vũ" userId="0d239e92d9b13386" providerId="LiveId" clId="{1D38F7B7-120F-452F-BBA3-0BEB44D08FED}" dt="2022-02-21T04:32:44.515" v="2870" actId="14100"/>
        <pc:sldMkLst>
          <pc:docMk/>
          <pc:sldMk cId="2035101073" sldId="316"/>
        </pc:sldMkLst>
        <pc:spChg chg="add mod">
          <ac:chgData name="Phúc Vũ" userId="0d239e92d9b13386" providerId="LiveId" clId="{1D38F7B7-120F-452F-BBA3-0BEB44D08FED}" dt="2022-02-21T04:32:44.515" v="2870" actId="14100"/>
          <ac:spMkLst>
            <pc:docMk/>
            <pc:sldMk cId="2035101073" sldId="316"/>
            <ac:spMk id="2" creationId="{B19B3EA4-4529-434D-BFE4-314D8CA47BAB}"/>
          </ac:spMkLst>
        </pc:spChg>
        <pc:spChg chg="add del mod">
          <ac:chgData name="Phúc Vũ" userId="0d239e92d9b13386" providerId="LiveId" clId="{1D38F7B7-120F-452F-BBA3-0BEB44D08FED}" dt="2022-02-20T08:01:29.694" v="776" actId="478"/>
          <ac:spMkLst>
            <pc:docMk/>
            <pc:sldMk cId="2035101073" sldId="316"/>
            <ac:spMk id="3" creationId="{6AEEF00C-FAD6-433B-B18C-649A5F34EDA5}"/>
          </ac:spMkLst>
        </pc:spChg>
        <pc:spChg chg="add mod">
          <ac:chgData name="Phúc Vũ" userId="0d239e92d9b13386" providerId="LiveId" clId="{1D38F7B7-120F-452F-BBA3-0BEB44D08FED}" dt="2022-02-21T04:32:28.431" v="2867" actId="2711"/>
          <ac:spMkLst>
            <pc:docMk/>
            <pc:sldMk cId="2035101073" sldId="316"/>
            <ac:spMk id="83" creationId="{D078E6BF-1CF1-4A48-8F7D-18EBFA1EC999}"/>
          </ac:spMkLst>
        </pc:spChg>
        <pc:spChg chg="add del mod">
          <ac:chgData name="Phúc Vũ" userId="0d239e92d9b13386" providerId="LiveId" clId="{1D38F7B7-120F-452F-BBA3-0BEB44D08FED}" dt="2022-02-20T08:00:59.399" v="770"/>
          <ac:spMkLst>
            <pc:docMk/>
            <pc:sldMk cId="2035101073" sldId="316"/>
            <ac:spMk id="84" creationId="{6EE288E2-F209-4541-A721-B8FF416EE9D2}"/>
          </ac:spMkLst>
        </pc:spChg>
        <pc:spChg chg="add mod">
          <ac:chgData name="Phúc Vũ" userId="0d239e92d9b13386" providerId="LiveId" clId="{1D38F7B7-120F-452F-BBA3-0BEB44D08FED}" dt="2022-02-20T08:01:51.430" v="794" actId="20577"/>
          <ac:spMkLst>
            <pc:docMk/>
            <pc:sldMk cId="2035101073" sldId="316"/>
            <ac:spMk id="85" creationId="{F0E59AD4-06DB-4888-96E5-0A9C5B496D1A}"/>
          </ac:spMkLst>
        </pc:spChg>
        <pc:spChg chg="del mod">
          <ac:chgData name="Phúc Vũ" userId="0d239e92d9b13386" providerId="LiveId" clId="{1D38F7B7-120F-452F-BBA3-0BEB44D08FED}" dt="2022-02-20T08:01:27.680" v="775" actId="478"/>
          <ac:spMkLst>
            <pc:docMk/>
            <pc:sldMk cId="2035101073" sldId="316"/>
            <ac:spMk id="912" creationId="{00000000-0000-0000-0000-000000000000}"/>
          </ac:spMkLst>
        </pc:spChg>
        <pc:grpChg chg="del">
          <ac:chgData name="Phúc Vũ" userId="0d239e92d9b13386" providerId="LiveId" clId="{1D38F7B7-120F-452F-BBA3-0BEB44D08FED}" dt="2022-02-20T07:59:30.613" v="761" actId="478"/>
          <ac:grpSpMkLst>
            <pc:docMk/>
            <pc:sldMk cId="2035101073" sldId="316"/>
            <ac:grpSpMk id="114" creationId="{C60773CC-B541-4D84-8853-FD10A590F9DC}"/>
          </ac:grpSpMkLst>
        </pc:grpChg>
        <pc:grpChg chg="del">
          <ac:chgData name="Phúc Vũ" userId="0d239e92d9b13386" providerId="LiveId" clId="{1D38F7B7-120F-452F-BBA3-0BEB44D08FED}" dt="2022-02-20T07:59:25.655" v="759" actId="478"/>
          <ac:grpSpMkLst>
            <pc:docMk/>
            <pc:sldMk cId="2035101073" sldId="316"/>
            <ac:grpSpMk id="166" creationId="{FE7D6CDE-291B-41E7-BBB3-775DFEC5D129}"/>
          </ac:grpSpMkLst>
        </pc:grpChg>
        <pc:grpChg chg="del">
          <ac:chgData name="Phúc Vũ" userId="0d239e92d9b13386" providerId="LiveId" clId="{1D38F7B7-120F-452F-BBA3-0BEB44D08FED}" dt="2022-02-20T07:59:25.655" v="759" actId="478"/>
          <ac:grpSpMkLst>
            <pc:docMk/>
            <pc:sldMk cId="2035101073" sldId="316"/>
            <ac:grpSpMk id="169" creationId="{D4B688F8-6317-4AF3-A719-FAE1BD906219}"/>
          </ac:grpSpMkLst>
        </pc:grpChg>
        <pc:grpChg chg="del">
          <ac:chgData name="Phúc Vũ" userId="0d239e92d9b13386" providerId="LiveId" clId="{1D38F7B7-120F-452F-BBA3-0BEB44D08FED}" dt="2022-02-20T07:59:25.655" v="759" actId="478"/>
          <ac:grpSpMkLst>
            <pc:docMk/>
            <pc:sldMk cId="2035101073" sldId="316"/>
            <ac:grpSpMk id="172" creationId="{FCFB4E5E-8A8A-4A88-B7A2-19D9863825B9}"/>
          </ac:grpSpMkLst>
        </pc:grpChg>
        <pc:grpChg chg="del">
          <ac:chgData name="Phúc Vũ" userId="0d239e92d9b13386" providerId="LiveId" clId="{1D38F7B7-120F-452F-BBA3-0BEB44D08FED}" dt="2022-02-20T07:59:25.655" v="759" actId="478"/>
          <ac:grpSpMkLst>
            <pc:docMk/>
            <pc:sldMk cId="2035101073" sldId="316"/>
            <ac:grpSpMk id="175" creationId="{C1103D15-1DAB-443A-B44F-198B4E32DE78}"/>
          </ac:grpSpMkLst>
        </pc:grpChg>
        <pc:grpChg chg="del">
          <ac:chgData name="Phúc Vũ" userId="0d239e92d9b13386" providerId="LiveId" clId="{1D38F7B7-120F-452F-BBA3-0BEB44D08FED}" dt="2022-02-20T07:59:25.655" v="759" actId="478"/>
          <ac:grpSpMkLst>
            <pc:docMk/>
            <pc:sldMk cId="2035101073" sldId="316"/>
            <ac:grpSpMk id="178" creationId="{4A0000AF-A5CD-45BC-B5EB-9B04402D8177}"/>
          </ac:grpSpMkLst>
        </pc:grpChg>
        <pc:grpChg chg="del">
          <ac:chgData name="Phúc Vũ" userId="0d239e92d9b13386" providerId="LiveId" clId="{1D38F7B7-120F-452F-BBA3-0BEB44D08FED}" dt="2022-02-20T07:59:25.655" v="759" actId="478"/>
          <ac:grpSpMkLst>
            <pc:docMk/>
            <pc:sldMk cId="2035101073" sldId="316"/>
            <ac:grpSpMk id="181" creationId="{C5B9C3C8-EF60-4D1D-BEFB-511A7E6D87EE}"/>
          </ac:grpSpMkLst>
        </pc:grpChg>
        <pc:grpChg chg="del">
          <ac:chgData name="Phúc Vũ" userId="0d239e92d9b13386" providerId="LiveId" clId="{1D38F7B7-120F-452F-BBA3-0BEB44D08FED}" dt="2022-02-20T07:59:25.655" v="759" actId="478"/>
          <ac:grpSpMkLst>
            <pc:docMk/>
            <pc:sldMk cId="2035101073" sldId="316"/>
            <ac:grpSpMk id="184" creationId="{ACC9AB61-E8B3-4434-BDF1-A62B031F58AD}"/>
          </ac:grpSpMkLst>
        </pc:grpChg>
        <pc:grpChg chg="del">
          <ac:chgData name="Phúc Vũ" userId="0d239e92d9b13386" providerId="LiveId" clId="{1D38F7B7-120F-452F-BBA3-0BEB44D08FED}" dt="2022-02-20T07:59:25.655" v="759" actId="478"/>
          <ac:grpSpMkLst>
            <pc:docMk/>
            <pc:sldMk cId="2035101073" sldId="316"/>
            <ac:grpSpMk id="187" creationId="{6366858E-16D0-48C1-B1CC-EC791D815F65}"/>
          </ac:grpSpMkLst>
        </pc:grpChg>
        <pc:grpChg chg="del">
          <ac:chgData name="Phúc Vũ" userId="0d239e92d9b13386" providerId="LiveId" clId="{1D38F7B7-120F-452F-BBA3-0BEB44D08FED}" dt="2022-02-20T07:59:29.415" v="760" actId="478"/>
          <ac:grpSpMkLst>
            <pc:docMk/>
            <pc:sldMk cId="2035101073" sldId="316"/>
            <ac:grpSpMk id="190" creationId="{D3093F0B-7F4B-42D6-AE72-F5D407AD46A5}"/>
          </ac:grpSpMkLst>
        </pc:grpChg>
        <pc:picChg chg="add mod">
          <ac:chgData name="Phúc Vũ" userId="0d239e92d9b13386" providerId="LiveId" clId="{1D38F7B7-120F-452F-BBA3-0BEB44D08FED}" dt="2022-02-20T16:16:45.114" v="1554" actId="1076"/>
          <ac:picMkLst>
            <pc:docMk/>
            <pc:sldMk cId="2035101073" sldId="316"/>
            <ac:picMk id="4" creationId="{0CBB7452-BB35-41F0-B6C9-95262B998943}"/>
          </ac:picMkLst>
        </pc:picChg>
        <pc:picChg chg="add del mod">
          <ac:chgData name="Phúc Vũ" userId="0d239e92d9b13386" providerId="LiveId" clId="{1D38F7B7-120F-452F-BBA3-0BEB44D08FED}" dt="2022-02-20T16:16:09.034" v="1546" actId="478"/>
          <ac:picMkLst>
            <pc:docMk/>
            <pc:sldMk cId="2035101073" sldId="316"/>
            <ac:picMk id="5" creationId="{8A9BB314-043E-4900-8D66-1394502E1405}"/>
          </ac:picMkLst>
        </pc:picChg>
        <pc:picChg chg="add mod ord">
          <ac:chgData name="Phúc Vũ" userId="0d239e92d9b13386" providerId="LiveId" clId="{1D38F7B7-120F-452F-BBA3-0BEB44D08FED}" dt="2022-02-20T11:43:02.419" v="1112" actId="555"/>
          <ac:picMkLst>
            <pc:docMk/>
            <pc:sldMk cId="2035101073" sldId="316"/>
            <ac:picMk id="7" creationId="{6B72FE25-6111-4364-8FF0-E59E9B9AB992}"/>
          </ac:picMkLst>
        </pc:picChg>
      </pc:sldChg>
      <pc:sldChg chg="addSp delSp modSp add mod setBg modNotesTx">
        <pc:chgData name="Phúc Vũ" userId="0d239e92d9b13386" providerId="LiveId" clId="{1D38F7B7-120F-452F-BBA3-0BEB44D08FED}" dt="2022-02-21T04:32:23.413" v="2866" actId="2711"/>
        <pc:sldMkLst>
          <pc:docMk/>
          <pc:sldMk cId="3056889115" sldId="317"/>
        </pc:sldMkLst>
        <pc:spChg chg="add del mod">
          <ac:chgData name="Phúc Vũ" userId="0d239e92d9b13386" providerId="LiveId" clId="{1D38F7B7-120F-452F-BBA3-0BEB44D08FED}" dt="2022-02-21T04:32:23.413" v="2866" actId="2711"/>
          <ac:spMkLst>
            <pc:docMk/>
            <pc:sldMk cId="3056889115" sldId="317"/>
            <ac:spMk id="83" creationId="{D078E6BF-1CF1-4A48-8F7D-18EBFA1EC999}"/>
          </ac:spMkLst>
        </pc:spChg>
        <pc:spChg chg="mod">
          <ac:chgData name="Phúc Vũ" userId="0d239e92d9b13386" providerId="LiveId" clId="{1D38F7B7-120F-452F-BBA3-0BEB44D08FED}" dt="2022-02-20T08:43:44.194" v="902" actId="1076"/>
          <ac:spMkLst>
            <pc:docMk/>
            <pc:sldMk cId="3056889115" sldId="317"/>
            <ac:spMk id="85" creationId="{F0E59AD4-06DB-4888-96E5-0A9C5B496D1A}"/>
          </ac:spMkLst>
        </pc:spChg>
        <pc:picChg chg="add mod ord">
          <ac:chgData name="Phúc Vũ" userId="0d239e92d9b13386" providerId="LiveId" clId="{1D38F7B7-120F-452F-BBA3-0BEB44D08FED}" dt="2022-02-20T08:43:53.109" v="905" actId="12788"/>
          <ac:picMkLst>
            <pc:docMk/>
            <pc:sldMk cId="3056889115" sldId="317"/>
            <ac:picMk id="3" creationId="{26BA7FF1-B9A1-4412-80D0-BF2C2A967693}"/>
          </ac:picMkLst>
        </pc:picChg>
        <pc:picChg chg="del">
          <ac:chgData name="Phúc Vũ" userId="0d239e92d9b13386" providerId="LiveId" clId="{1D38F7B7-120F-452F-BBA3-0BEB44D08FED}" dt="2022-02-20T08:32:26.093" v="862" actId="478"/>
          <ac:picMkLst>
            <pc:docMk/>
            <pc:sldMk cId="3056889115" sldId="317"/>
            <ac:picMk id="5" creationId="{8A9BB314-043E-4900-8D66-1394502E1405}"/>
          </ac:picMkLst>
        </pc:picChg>
        <pc:picChg chg="del">
          <ac:chgData name="Phúc Vũ" userId="0d239e92d9b13386" providerId="LiveId" clId="{1D38F7B7-120F-452F-BBA3-0BEB44D08FED}" dt="2022-02-20T08:32:26.093" v="862" actId="478"/>
          <ac:picMkLst>
            <pc:docMk/>
            <pc:sldMk cId="3056889115" sldId="317"/>
            <ac:picMk id="7" creationId="{6B72FE25-6111-4364-8FF0-E59E9B9AB992}"/>
          </ac:picMkLst>
        </pc:picChg>
      </pc:sldChg>
      <pc:sldChg chg="addSp delSp modSp add mod setBg modNotesTx">
        <pc:chgData name="Phúc Vũ" userId="0d239e92d9b13386" providerId="LiveId" clId="{1D38F7B7-120F-452F-BBA3-0BEB44D08FED}" dt="2022-02-21T04:32:18.890" v="2865" actId="14100"/>
        <pc:sldMkLst>
          <pc:docMk/>
          <pc:sldMk cId="2399198955" sldId="318"/>
        </pc:sldMkLst>
        <pc:spChg chg="mod">
          <ac:chgData name="Phúc Vũ" userId="0d239e92d9b13386" providerId="LiveId" clId="{1D38F7B7-120F-452F-BBA3-0BEB44D08FED}" dt="2022-02-21T04:32:18.890" v="2865" actId="14100"/>
          <ac:spMkLst>
            <pc:docMk/>
            <pc:sldMk cId="2399198955" sldId="318"/>
            <ac:spMk id="83" creationId="{D078E6BF-1CF1-4A48-8F7D-18EBFA1EC999}"/>
          </ac:spMkLst>
        </pc:spChg>
        <pc:picChg chg="del">
          <ac:chgData name="Phúc Vũ" userId="0d239e92d9b13386" providerId="LiveId" clId="{1D38F7B7-120F-452F-BBA3-0BEB44D08FED}" dt="2022-02-20T08:40:59.530" v="878" actId="478"/>
          <ac:picMkLst>
            <pc:docMk/>
            <pc:sldMk cId="2399198955" sldId="318"/>
            <ac:picMk id="3" creationId="{26BA7FF1-B9A1-4412-80D0-BF2C2A967693}"/>
          </ac:picMkLst>
        </pc:picChg>
        <pc:picChg chg="add mod">
          <ac:chgData name="Phúc Vũ" userId="0d239e92d9b13386" providerId="LiveId" clId="{1D38F7B7-120F-452F-BBA3-0BEB44D08FED}" dt="2022-02-20T15:58:09.227" v="1523"/>
          <ac:picMkLst>
            <pc:docMk/>
            <pc:sldMk cId="2399198955" sldId="318"/>
            <ac:picMk id="4" creationId="{A7E22960-63D7-435B-A5C0-996A272CADD2}"/>
          </ac:picMkLst>
        </pc:picChg>
      </pc:sldChg>
      <pc:sldChg chg="addSp delSp modSp add mod setBg delAnim modAnim modNotesTx">
        <pc:chgData name="Phúc Vũ" userId="0d239e92d9b13386" providerId="LiveId" clId="{1D38F7B7-120F-452F-BBA3-0BEB44D08FED}" dt="2022-02-21T04:32:06.448" v="2860" actId="2711"/>
        <pc:sldMkLst>
          <pc:docMk/>
          <pc:sldMk cId="903925056" sldId="319"/>
        </pc:sldMkLst>
        <pc:spChg chg="add del mod">
          <ac:chgData name="Phúc Vũ" userId="0d239e92d9b13386" providerId="LiveId" clId="{1D38F7B7-120F-452F-BBA3-0BEB44D08FED}" dt="2022-02-20T16:23:21.064" v="1703" actId="478"/>
          <ac:spMkLst>
            <pc:docMk/>
            <pc:sldMk cId="903925056" sldId="319"/>
            <ac:spMk id="4" creationId="{54BE175D-95DC-4F6F-A4FE-C4E80E49844B}"/>
          </ac:spMkLst>
        </pc:spChg>
        <pc:spChg chg="add del">
          <ac:chgData name="Phúc Vũ" userId="0d239e92d9b13386" providerId="LiveId" clId="{1D38F7B7-120F-452F-BBA3-0BEB44D08FED}" dt="2022-02-20T08:55:28.671" v="940" actId="11529"/>
          <ac:spMkLst>
            <pc:docMk/>
            <pc:sldMk cId="903925056" sldId="319"/>
            <ac:spMk id="5" creationId="{8B74F851-8830-4A2B-9A94-13274B397FD3}"/>
          </ac:spMkLst>
        </pc:spChg>
        <pc:spChg chg="add del mod">
          <ac:chgData name="Phúc Vũ" userId="0d239e92d9b13386" providerId="LiveId" clId="{1D38F7B7-120F-452F-BBA3-0BEB44D08FED}" dt="2022-02-20T16:29:37.875" v="1757" actId="478"/>
          <ac:spMkLst>
            <pc:docMk/>
            <pc:sldMk cId="903925056" sldId="319"/>
            <ac:spMk id="5" creationId="{A34489E5-D409-4F14-95AF-265974356CC7}"/>
          </ac:spMkLst>
        </pc:spChg>
        <pc:spChg chg="add del">
          <ac:chgData name="Phúc Vũ" userId="0d239e92d9b13386" providerId="LiveId" clId="{1D38F7B7-120F-452F-BBA3-0BEB44D08FED}" dt="2022-02-20T08:55:52.191" v="942" actId="11529"/>
          <ac:spMkLst>
            <pc:docMk/>
            <pc:sldMk cId="903925056" sldId="319"/>
            <ac:spMk id="6" creationId="{190AA991-2980-46E0-9878-A984B38345F0}"/>
          </ac:spMkLst>
        </pc:spChg>
        <pc:spChg chg="add mod ord modVis">
          <ac:chgData name="Phúc Vũ" userId="0d239e92d9b13386" providerId="LiveId" clId="{1D38F7B7-120F-452F-BBA3-0BEB44D08FED}" dt="2022-02-20T16:36:13.416" v="1815" actId="14429"/>
          <ac:spMkLst>
            <pc:docMk/>
            <pc:sldMk cId="903925056" sldId="319"/>
            <ac:spMk id="6" creationId="{9B8D27C9-4522-4E74-9081-37B95FE14994}"/>
          </ac:spMkLst>
        </pc:spChg>
        <pc:spChg chg="add mod topLvl">
          <ac:chgData name="Phúc Vũ" userId="0d239e92d9b13386" providerId="LiveId" clId="{1D38F7B7-120F-452F-BBA3-0BEB44D08FED}" dt="2022-02-20T16:34:09.655" v="1807" actId="1038"/>
          <ac:spMkLst>
            <pc:docMk/>
            <pc:sldMk cId="903925056" sldId="319"/>
            <ac:spMk id="7" creationId="{7FF43B0D-415B-439F-A49F-DEB92C311D10}"/>
          </ac:spMkLst>
        </pc:spChg>
        <pc:spChg chg="add mod">
          <ac:chgData name="Phúc Vũ" userId="0d239e92d9b13386" providerId="LiveId" clId="{1D38F7B7-120F-452F-BBA3-0BEB44D08FED}" dt="2022-02-20T08:58:52.246" v="970" actId="12788"/>
          <ac:spMkLst>
            <pc:docMk/>
            <pc:sldMk cId="903925056" sldId="319"/>
            <ac:spMk id="9" creationId="{74FB957C-1D23-4E6B-867B-9D8F89D902A9}"/>
          </ac:spMkLst>
        </pc:spChg>
        <pc:spChg chg="add mod ord topLvl">
          <ac:chgData name="Phúc Vũ" userId="0d239e92d9b13386" providerId="LiveId" clId="{1D38F7B7-120F-452F-BBA3-0BEB44D08FED}" dt="2022-02-20T16:31:10.398" v="1772" actId="12788"/>
          <ac:spMkLst>
            <pc:docMk/>
            <pc:sldMk cId="903925056" sldId="319"/>
            <ac:spMk id="11" creationId="{48978251-E1F1-44F6-983D-9BD2D82BE4BD}"/>
          </ac:spMkLst>
        </pc:spChg>
        <pc:spChg chg="mod">
          <ac:chgData name="Phúc Vũ" userId="0d239e92d9b13386" providerId="LiveId" clId="{1D38F7B7-120F-452F-BBA3-0BEB44D08FED}" dt="2022-02-21T04:32:06.448" v="2860" actId="2711"/>
          <ac:spMkLst>
            <pc:docMk/>
            <pc:sldMk cId="903925056" sldId="319"/>
            <ac:spMk id="83" creationId="{D078E6BF-1CF1-4A48-8F7D-18EBFA1EC999}"/>
          </ac:spMkLst>
        </pc:spChg>
        <pc:spChg chg="del">
          <ac:chgData name="Phúc Vũ" userId="0d239e92d9b13386" providerId="LiveId" clId="{1D38F7B7-120F-452F-BBA3-0BEB44D08FED}" dt="2022-02-20T09:10:40.950" v="982" actId="478"/>
          <ac:spMkLst>
            <pc:docMk/>
            <pc:sldMk cId="903925056" sldId="319"/>
            <ac:spMk id="85" creationId="{F0E59AD4-06DB-4888-96E5-0A9C5B496D1A}"/>
          </ac:spMkLst>
        </pc:spChg>
        <pc:spChg chg="mod">
          <ac:chgData name="Phúc Vũ" userId="0d239e92d9b13386" providerId="LiveId" clId="{1D38F7B7-120F-452F-BBA3-0BEB44D08FED}" dt="2022-02-20T08:46:11.243" v="914" actId="20577"/>
          <ac:spMkLst>
            <pc:docMk/>
            <pc:sldMk cId="903925056" sldId="319"/>
            <ac:spMk id="911" creationId="{00000000-0000-0000-0000-000000000000}"/>
          </ac:spMkLst>
        </pc:spChg>
        <pc:grpChg chg="add del mod ord">
          <ac:chgData name="Phúc Vũ" userId="0d239e92d9b13386" providerId="LiveId" clId="{1D38F7B7-120F-452F-BBA3-0BEB44D08FED}" dt="2022-02-20T16:30:20.668" v="1762" actId="165"/>
          <ac:grpSpMkLst>
            <pc:docMk/>
            <pc:sldMk cId="903925056" sldId="319"/>
            <ac:grpSpMk id="2" creationId="{F0874D64-A207-4447-BB17-83045FCA14CD}"/>
          </ac:grpSpMkLst>
        </pc:grpChg>
        <pc:grpChg chg="add del mod">
          <ac:chgData name="Phúc Vũ" userId="0d239e92d9b13386" providerId="LiveId" clId="{1D38F7B7-120F-452F-BBA3-0BEB44D08FED}" dt="2022-02-20T15:44:05.673" v="1380" actId="165"/>
          <ac:grpSpMkLst>
            <pc:docMk/>
            <pc:sldMk cId="903925056" sldId="319"/>
            <ac:grpSpMk id="8" creationId="{32681BD0-E910-44F8-8CAC-841F1593D035}"/>
          </ac:grpSpMkLst>
        </pc:grpChg>
        <pc:picChg chg="add mod">
          <ac:chgData name="Phúc Vũ" userId="0d239e92d9b13386" providerId="LiveId" clId="{1D38F7B7-120F-452F-BBA3-0BEB44D08FED}" dt="2022-02-20T08:58:59.536" v="971" actId="12788"/>
          <ac:picMkLst>
            <pc:docMk/>
            <pc:sldMk cId="903925056" sldId="319"/>
            <ac:picMk id="3" creationId="{E002E2E2-83C8-4555-80BA-F8315D5AD6E0}"/>
          </ac:picMkLst>
        </pc:picChg>
        <pc:picChg chg="del">
          <ac:chgData name="Phúc Vũ" userId="0d239e92d9b13386" providerId="LiveId" clId="{1D38F7B7-120F-452F-BBA3-0BEB44D08FED}" dt="2022-02-20T08:46:13.133" v="915" actId="478"/>
          <ac:picMkLst>
            <pc:docMk/>
            <pc:sldMk cId="903925056" sldId="319"/>
            <ac:picMk id="4" creationId="{A7E22960-63D7-435B-A5C0-996A272CADD2}"/>
          </ac:picMkLst>
        </pc:picChg>
      </pc:sldChg>
      <pc:sldChg chg="addSp delSp modSp add mod delAnim modNotesTx">
        <pc:chgData name="Phúc Vũ" userId="0d239e92d9b13386" providerId="LiveId" clId="{1D38F7B7-120F-452F-BBA3-0BEB44D08FED}" dt="2022-02-20T15:54:42.509" v="1501" actId="207"/>
        <pc:sldMkLst>
          <pc:docMk/>
          <pc:sldMk cId="3069428620" sldId="320"/>
        </pc:sldMkLst>
        <pc:spChg chg="add del mod ord">
          <ac:chgData name="Phúc Vũ" userId="0d239e92d9b13386" providerId="LiveId" clId="{1D38F7B7-120F-452F-BBA3-0BEB44D08FED}" dt="2022-02-20T15:54:13.475" v="1497" actId="478"/>
          <ac:spMkLst>
            <pc:docMk/>
            <pc:sldMk cId="3069428620" sldId="320"/>
            <ac:spMk id="2" creationId="{9EC5EA7C-2E03-463C-B8F5-C3323AC3D8E2}"/>
          </ac:spMkLst>
        </pc:spChg>
        <pc:spChg chg="del mod">
          <ac:chgData name="Phúc Vũ" userId="0d239e92d9b13386" providerId="LiveId" clId="{1D38F7B7-120F-452F-BBA3-0BEB44D08FED}" dt="2022-02-20T09:10:55.810" v="988" actId="478"/>
          <ac:spMkLst>
            <pc:docMk/>
            <pc:sldMk cId="3069428620" sldId="320"/>
            <ac:spMk id="9" creationId="{74FB957C-1D23-4E6B-867B-9D8F89D902A9}"/>
          </ac:spMkLst>
        </pc:spChg>
        <pc:spChg chg="mod">
          <ac:chgData name="Phúc Vũ" userId="0d239e92d9b13386" providerId="LiveId" clId="{1D38F7B7-120F-452F-BBA3-0BEB44D08FED}" dt="2022-02-20T15:54:42.509" v="1501" actId="207"/>
          <ac:spMkLst>
            <pc:docMk/>
            <pc:sldMk cId="3069428620" sldId="320"/>
            <ac:spMk id="83" creationId="{D078E6BF-1CF1-4A48-8F7D-18EBFA1EC999}"/>
          </ac:spMkLst>
        </pc:spChg>
        <pc:spChg chg="del">
          <ac:chgData name="Phúc Vũ" userId="0d239e92d9b13386" providerId="LiveId" clId="{1D38F7B7-120F-452F-BBA3-0BEB44D08FED}" dt="2022-02-20T09:10:33.560" v="981" actId="478"/>
          <ac:spMkLst>
            <pc:docMk/>
            <pc:sldMk cId="3069428620" sldId="320"/>
            <ac:spMk id="85" creationId="{F0E59AD4-06DB-4888-96E5-0A9C5B496D1A}"/>
          </ac:spMkLst>
        </pc:spChg>
        <pc:grpChg chg="del">
          <ac:chgData name="Phúc Vũ" userId="0d239e92d9b13386" providerId="LiveId" clId="{1D38F7B7-120F-452F-BBA3-0BEB44D08FED}" dt="2022-02-20T09:10:54.400" v="986" actId="478"/>
          <ac:grpSpMkLst>
            <pc:docMk/>
            <pc:sldMk cId="3069428620" sldId="320"/>
            <ac:grpSpMk id="8" creationId="{32681BD0-E910-44F8-8CAC-841F1593D035}"/>
          </ac:grpSpMkLst>
        </pc:grpChg>
        <pc:picChg chg="del">
          <ac:chgData name="Phúc Vũ" userId="0d239e92d9b13386" providerId="LiveId" clId="{1D38F7B7-120F-452F-BBA3-0BEB44D08FED}" dt="2022-02-20T09:10:53.760" v="985" actId="478"/>
          <ac:picMkLst>
            <pc:docMk/>
            <pc:sldMk cId="3069428620" sldId="320"/>
            <ac:picMk id="3" creationId="{E002E2E2-83C8-4555-80BA-F8315D5AD6E0}"/>
          </ac:picMkLst>
        </pc:picChg>
        <pc:picChg chg="add mod ord">
          <ac:chgData name="Phúc Vũ" userId="0d239e92d9b13386" providerId="LiveId" clId="{1D38F7B7-120F-452F-BBA3-0BEB44D08FED}" dt="2022-02-20T15:54:25.432" v="1500" actId="12788"/>
          <ac:picMkLst>
            <pc:docMk/>
            <pc:sldMk cId="3069428620" sldId="320"/>
            <ac:picMk id="4" creationId="{AC149B06-39FF-4C38-996C-340CE4195BE6}"/>
          </ac:picMkLst>
        </pc:picChg>
      </pc:sldChg>
      <pc:sldChg chg="addSp delSp modSp add mod modNotesTx">
        <pc:chgData name="Phúc Vũ" userId="0d239e92d9b13386" providerId="LiveId" clId="{1D38F7B7-120F-452F-BBA3-0BEB44D08FED}" dt="2022-02-21T04:31:58.413" v="2859" actId="14100"/>
        <pc:sldMkLst>
          <pc:docMk/>
          <pc:sldMk cId="2504675681" sldId="321"/>
        </pc:sldMkLst>
        <pc:spChg chg="add del mod">
          <ac:chgData name="Phúc Vũ" userId="0d239e92d9b13386" providerId="LiveId" clId="{1D38F7B7-120F-452F-BBA3-0BEB44D08FED}" dt="2022-02-20T11:58:32.804" v="1247" actId="478"/>
          <ac:spMkLst>
            <pc:docMk/>
            <pc:sldMk cId="2504675681" sldId="321"/>
            <ac:spMk id="4" creationId="{E412D542-A76A-4793-92AB-3FA87AD15BD0}"/>
          </ac:spMkLst>
        </pc:spChg>
        <pc:spChg chg="add mod">
          <ac:chgData name="Phúc Vũ" userId="0d239e92d9b13386" providerId="LiveId" clId="{1D38F7B7-120F-452F-BBA3-0BEB44D08FED}" dt="2022-02-21T03:33:30.852" v="2652" actId="2711"/>
          <ac:spMkLst>
            <pc:docMk/>
            <pc:sldMk cId="2504675681" sldId="321"/>
            <ac:spMk id="5" creationId="{0BB54D8D-D38E-4109-948A-C8D8BD091266}"/>
          </ac:spMkLst>
        </pc:spChg>
        <pc:spChg chg="add mod">
          <ac:chgData name="Phúc Vũ" userId="0d239e92d9b13386" providerId="LiveId" clId="{1D38F7B7-120F-452F-BBA3-0BEB44D08FED}" dt="2022-02-21T03:33:36.783" v="2653" actId="2711"/>
          <ac:spMkLst>
            <pc:docMk/>
            <pc:sldMk cId="2504675681" sldId="321"/>
            <ac:spMk id="6" creationId="{186A3537-7BFD-4C5E-A516-A3D4F578A3EB}"/>
          </ac:spMkLst>
        </pc:spChg>
        <pc:spChg chg="mod">
          <ac:chgData name="Phúc Vũ" userId="0d239e92d9b13386" providerId="LiveId" clId="{1D38F7B7-120F-452F-BBA3-0BEB44D08FED}" dt="2022-02-21T04:31:58.413" v="2859" actId="14100"/>
          <ac:spMkLst>
            <pc:docMk/>
            <pc:sldMk cId="2504675681" sldId="321"/>
            <ac:spMk id="83" creationId="{D078E6BF-1CF1-4A48-8F7D-18EBFA1EC999}"/>
          </ac:spMkLst>
        </pc:spChg>
        <pc:spChg chg="mod">
          <ac:chgData name="Phúc Vũ" userId="0d239e92d9b13386" providerId="LiveId" clId="{1D38F7B7-120F-452F-BBA3-0BEB44D08FED}" dt="2022-02-20T09:27:52.281" v="1027" actId="20577"/>
          <ac:spMkLst>
            <pc:docMk/>
            <pc:sldMk cId="2504675681" sldId="321"/>
            <ac:spMk id="911" creationId="{00000000-0000-0000-0000-000000000000}"/>
          </ac:spMkLst>
        </pc:spChg>
        <pc:grpChg chg="add mod">
          <ac:chgData name="Phúc Vũ" userId="0d239e92d9b13386" providerId="LiveId" clId="{1D38F7B7-120F-452F-BBA3-0BEB44D08FED}" dt="2022-02-20T15:54:59.971" v="1502" actId="207"/>
          <ac:grpSpMkLst>
            <pc:docMk/>
            <pc:sldMk cId="2504675681" sldId="321"/>
            <ac:grpSpMk id="7" creationId="{06C89F49-D03A-4600-98E8-7A15D444658C}"/>
          </ac:grpSpMkLst>
        </pc:grpChg>
        <pc:picChg chg="add mod">
          <ac:chgData name="Phúc Vũ" userId="0d239e92d9b13386" providerId="LiveId" clId="{1D38F7B7-120F-452F-BBA3-0BEB44D08FED}" dt="2022-02-20T15:54:59.971" v="1502" actId="207"/>
          <ac:picMkLst>
            <pc:docMk/>
            <pc:sldMk cId="2504675681" sldId="321"/>
            <ac:picMk id="3" creationId="{F42AEA00-F4A6-4EB5-BC72-BF0C97460A26}"/>
          </ac:picMkLst>
        </pc:picChg>
        <pc:picChg chg="del">
          <ac:chgData name="Phúc Vũ" userId="0d239e92d9b13386" providerId="LiveId" clId="{1D38F7B7-120F-452F-BBA3-0BEB44D08FED}" dt="2022-02-20T09:29:05.031" v="1028" actId="478"/>
          <ac:picMkLst>
            <pc:docMk/>
            <pc:sldMk cId="2504675681" sldId="321"/>
            <ac:picMk id="4" creationId="{AC149B06-39FF-4C38-996C-340CE4195BE6}"/>
          </ac:picMkLst>
        </pc:picChg>
      </pc:sldChg>
      <pc:sldChg chg="addSp delSp modSp add mod addAnim delAnim modAnim modNotesTx">
        <pc:chgData name="Phúc Vũ" userId="0d239e92d9b13386" providerId="LiveId" clId="{1D38F7B7-120F-452F-BBA3-0BEB44D08FED}" dt="2022-02-21T04:26:54.699" v="2821" actId="2711"/>
        <pc:sldMkLst>
          <pc:docMk/>
          <pc:sldMk cId="3947168297" sldId="322"/>
        </pc:sldMkLst>
        <pc:spChg chg="add mod">
          <ac:chgData name="Phúc Vũ" userId="0d239e92d9b13386" providerId="LiveId" clId="{1D38F7B7-120F-452F-BBA3-0BEB44D08FED}" dt="2022-02-20T17:13:25.067" v="1974" actId="164"/>
          <ac:spMkLst>
            <pc:docMk/>
            <pc:sldMk cId="3947168297" sldId="322"/>
            <ac:spMk id="4" creationId="{AB3BCF88-9298-464D-B8C7-43718EED4421}"/>
          </ac:spMkLst>
        </pc:spChg>
        <pc:spChg chg="add mod">
          <ac:chgData name="Phúc Vũ" userId="0d239e92d9b13386" providerId="LiveId" clId="{1D38F7B7-120F-452F-BBA3-0BEB44D08FED}" dt="2022-02-20T17:13:25.067" v="1974" actId="164"/>
          <ac:spMkLst>
            <pc:docMk/>
            <pc:sldMk cId="3947168297" sldId="322"/>
            <ac:spMk id="5" creationId="{D11FE833-9BB3-40F6-B6FA-C620320205AB}"/>
          </ac:spMkLst>
        </pc:spChg>
        <pc:spChg chg="add mod">
          <ac:chgData name="Phúc Vũ" userId="0d239e92d9b13386" providerId="LiveId" clId="{1D38F7B7-120F-452F-BBA3-0BEB44D08FED}" dt="2022-02-20T17:23:21.759" v="2069" actId="164"/>
          <ac:spMkLst>
            <pc:docMk/>
            <pc:sldMk cId="3947168297" sldId="322"/>
            <ac:spMk id="54" creationId="{DE5EED5C-72D0-4881-9332-14925097BE0B}"/>
          </ac:spMkLst>
        </pc:spChg>
        <pc:spChg chg="add del mod">
          <ac:chgData name="Phúc Vũ" userId="0d239e92d9b13386" providerId="LiveId" clId="{1D38F7B7-120F-452F-BBA3-0BEB44D08FED}" dt="2022-02-21T04:26:54.699" v="2821" actId="2711"/>
          <ac:spMkLst>
            <pc:docMk/>
            <pc:sldMk cId="3947168297" sldId="322"/>
            <ac:spMk id="56" creationId="{CA49487C-A095-41C5-AA2F-B92A702B312C}"/>
          </ac:spMkLst>
        </pc:spChg>
        <pc:spChg chg="mod">
          <ac:chgData name="Phúc Vũ" userId="0d239e92d9b13386" providerId="LiveId" clId="{1D38F7B7-120F-452F-BBA3-0BEB44D08FED}" dt="2022-02-20T17:21:35.255" v="2048"/>
          <ac:spMkLst>
            <pc:docMk/>
            <pc:sldMk cId="3947168297" sldId="322"/>
            <ac:spMk id="58" creationId="{631B7DDD-255D-4167-81D6-F555F8F151A0}"/>
          </ac:spMkLst>
        </pc:spChg>
        <pc:spChg chg="mod">
          <ac:chgData name="Phúc Vũ" userId="0d239e92d9b13386" providerId="LiveId" clId="{1D38F7B7-120F-452F-BBA3-0BEB44D08FED}" dt="2022-02-20T17:21:35.255" v="2048"/>
          <ac:spMkLst>
            <pc:docMk/>
            <pc:sldMk cId="3947168297" sldId="322"/>
            <ac:spMk id="59" creationId="{48B66605-4FF1-4359-9441-F45E07227FAE}"/>
          </ac:spMkLst>
        </pc:spChg>
        <pc:spChg chg="add del mod">
          <ac:chgData name="Phúc Vũ" userId="0d239e92d9b13386" providerId="LiveId" clId="{1D38F7B7-120F-452F-BBA3-0BEB44D08FED}" dt="2022-02-20T17:59:36.971" v="2536" actId="255"/>
          <ac:spMkLst>
            <pc:docMk/>
            <pc:sldMk cId="3947168297" sldId="322"/>
            <ac:spMk id="85" creationId="{923E0996-70BD-47D6-A8A7-159CA75AB983}"/>
          </ac:spMkLst>
        </pc:spChg>
        <pc:spChg chg="mod">
          <ac:chgData name="Phúc Vũ" userId="0d239e92d9b13386" providerId="LiveId" clId="{1D38F7B7-120F-452F-BBA3-0BEB44D08FED}" dt="2022-02-20T17:26:10.374" v="2097" actId="2085"/>
          <ac:spMkLst>
            <pc:docMk/>
            <pc:sldMk cId="3947168297" sldId="322"/>
            <ac:spMk id="94" creationId="{80F14245-00C6-4208-AB7D-AA98A2C8E285}"/>
          </ac:spMkLst>
        </pc:spChg>
        <pc:spChg chg="mod">
          <ac:chgData name="Phúc Vũ" userId="0d239e92d9b13386" providerId="LiveId" clId="{1D38F7B7-120F-452F-BBA3-0BEB44D08FED}" dt="2022-02-20T17:26:13.828" v="2098" actId="2085"/>
          <ac:spMkLst>
            <pc:docMk/>
            <pc:sldMk cId="3947168297" sldId="322"/>
            <ac:spMk id="95" creationId="{6C02FCD1-482F-46FE-A69E-673B52AF7799}"/>
          </ac:spMkLst>
        </pc:spChg>
        <pc:spChg chg="mod topLvl">
          <ac:chgData name="Phúc Vũ" userId="0d239e92d9b13386" providerId="LiveId" clId="{1D38F7B7-120F-452F-BBA3-0BEB44D08FED}" dt="2022-02-20T17:27:45.558" v="2109" actId="164"/>
          <ac:spMkLst>
            <pc:docMk/>
            <pc:sldMk cId="3947168297" sldId="322"/>
            <ac:spMk id="98" creationId="{C00AB9FD-E590-4E7F-AB2A-B3CB280C4203}"/>
          </ac:spMkLst>
        </pc:spChg>
        <pc:spChg chg="mod">
          <ac:chgData name="Phúc Vũ" userId="0d239e92d9b13386" providerId="LiveId" clId="{1D38F7B7-120F-452F-BBA3-0BEB44D08FED}" dt="2022-02-20T17:27:34.127" v="2106" actId="165"/>
          <ac:spMkLst>
            <pc:docMk/>
            <pc:sldMk cId="3947168297" sldId="322"/>
            <ac:spMk id="99" creationId="{34932C58-616C-4E2E-83BF-EF7036041519}"/>
          </ac:spMkLst>
        </pc:spChg>
        <pc:spChg chg="mod">
          <ac:chgData name="Phúc Vũ" userId="0d239e92d9b13386" providerId="LiveId" clId="{1D38F7B7-120F-452F-BBA3-0BEB44D08FED}" dt="2022-02-20T17:27:34.127" v="2106" actId="165"/>
          <ac:spMkLst>
            <pc:docMk/>
            <pc:sldMk cId="3947168297" sldId="322"/>
            <ac:spMk id="100" creationId="{F20807FE-78ED-4A38-90C1-698894AEC238}"/>
          </ac:spMkLst>
        </pc:spChg>
        <pc:spChg chg="del mod topLvl">
          <ac:chgData name="Phúc Vũ" userId="0d239e92d9b13386" providerId="LiveId" clId="{1D38F7B7-120F-452F-BBA3-0BEB44D08FED}" dt="2022-02-20T17:28:09.423" v="2113" actId="478"/>
          <ac:spMkLst>
            <pc:docMk/>
            <pc:sldMk cId="3947168297" sldId="322"/>
            <ac:spMk id="135" creationId="{2F676011-85F5-4577-991E-9B7CC01C558D}"/>
          </ac:spMkLst>
        </pc:spChg>
        <pc:spChg chg="mod">
          <ac:chgData name="Phúc Vũ" userId="0d239e92d9b13386" providerId="LiveId" clId="{1D38F7B7-120F-452F-BBA3-0BEB44D08FED}" dt="2022-02-20T17:28:06.508" v="2111"/>
          <ac:spMkLst>
            <pc:docMk/>
            <pc:sldMk cId="3947168297" sldId="322"/>
            <ac:spMk id="136" creationId="{054D9C14-9BC0-4C03-BF31-25C150F3FF51}"/>
          </ac:spMkLst>
        </pc:spChg>
        <pc:spChg chg="mod">
          <ac:chgData name="Phúc Vũ" userId="0d239e92d9b13386" providerId="LiveId" clId="{1D38F7B7-120F-452F-BBA3-0BEB44D08FED}" dt="2022-02-20T17:28:06.508" v="2111"/>
          <ac:spMkLst>
            <pc:docMk/>
            <pc:sldMk cId="3947168297" sldId="322"/>
            <ac:spMk id="137" creationId="{0BDE740B-80AB-4410-8754-B4E00E36D9E4}"/>
          </ac:spMkLst>
        </pc:spChg>
        <pc:spChg chg="mod ord topLvl">
          <ac:chgData name="Phúc Vũ" userId="0d239e92d9b13386" providerId="LiveId" clId="{1D38F7B7-120F-452F-BBA3-0BEB44D08FED}" dt="2022-02-20T17:49:23.947" v="2467" actId="164"/>
          <ac:spMkLst>
            <pc:docMk/>
            <pc:sldMk cId="3947168297" sldId="322"/>
            <ac:spMk id="171" creationId="{F83DF8D7-4374-49A3-85DC-47967360D005}"/>
          </ac:spMkLst>
        </pc:spChg>
        <pc:spChg chg="mod">
          <ac:chgData name="Phúc Vũ" userId="0d239e92d9b13386" providerId="LiveId" clId="{1D38F7B7-120F-452F-BBA3-0BEB44D08FED}" dt="2022-02-20T17:49:09.366" v="2445" actId="164"/>
          <ac:spMkLst>
            <pc:docMk/>
            <pc:sldMk cId="3947168297" sldId="322"/>
            <ac:spMk id="172" creationId="{D1527424-9A37-469E-9E1B-BDB897A9DD57}"/>
          </ac:spMkLst>
        </pc:spChg>
        <pc:spChg chg="mod">
          <ac:chgData name="Phúc Vũ" userId="0d239e92d9b13386" providerId="LiveId" clId="{1D38F7B7-120F-452F-BBA3-0BEB44D08FED}" dt="2022-02-20T17:49:09.366" v="2445" actId="164"/>
          <ac:spMkLst>
            <pc:docMk/>
            <pc:sldMk cId="3947168297" sldId="322"/>
            <ac:spMk id="173" creationId="{37CA7825-7B0F-47B5-B730-092E4A2E12CA}"/>
          </ac:spMkLst>
        </pc:spChg>
        <pc:spChg chg="mod">
          <ac:chgData name="Phúc Vũ" userId="0d239e92d9b13386" providerId="LiveId" clId="{1D38F7B7-120F-452F-BBA3-0BEB44D08FED}" dt="2022-02-20T17:29:29.121" v="2123"/>
          <ac:spMkLst>
            <pc:docMk/>
            <pc:sldMk cId="3947168297" sldId="322"/>
            <ac:spMk id="207" creationId="{1C4E1CCD-C8EE-4577-82F6-002E9FEE7A25}"/>
          </ac:spMkLst>
        </pc:spChg>
        <pc:spChg chg="mod">
          <ac:chgData name="Phúc Vũ" userId="0d239e92d9b13386" providerId="LiveId" clId="{1D38F7B7-120F-452F-BBA3-0BEB44D08FED}" dt="2022-02-20T17:29:29.121" v="2123"/>
          <ac:spMkLst>
            <pc:docMk/>
            <pc:sldMk cId="3947168297" sldId="322"/>
            <ac:spMk id="208" creationId="{2AEB8E5E-D3D0-4093-A613-BBF065865AE0}"/>
          </ac:spMkLst>
        </pc:spChg>
        <pc:spChg chg="mod">
          <ac:chgData name="Phúc Vũ" userId="0d239e92d9b13386" providerId="LiveId" clId="{1D38F7B7-120F-452F-BBA3-0BEB44D08FED}" dt="2022-02-20T17:29:34.160" v="2125"/>
          <ac:spMkLst>
            <pc:docMk/>
            <pc:sldMk cId="3947168297" sldId="322"/>
            <ac:spMk id="210" creationId="{E7EA6AB8-8F2A-4B1D-B4CF-E45F11E96070}"/>
          </ac:spMkLst>
        </pc:spChg>
        <pc:spChg chg="mod">
          <ac:chgData name="Phúc Vũ" userId="0d239e92d9b13386" providerId="LiveId" clId="{1D38F7B7-120F-452F-BBA3-0BEB44D08FED}" dt="2022-02-20T17:29:34.160" v="2125"/>
          <ac:spMkLst>
            <pc:docMk/>
            <pc:sldMk cId="3947168297" sldId="322"/>
            <ac:spMk id="211" creationId="{F62CD9F0-F48F-47F5-B3AA-1228DA1D95C8}"/>
          </ac:spMkLst>
        </pc:spChg>
        <pc:spChg chg="add del mod topLvl">
          <ac:chgData name="Phúc Vũ" userId="0d239e92d9b13386" providerId="LiveId" clId="{1D38F7B7-120F-452F-BBA3-0BEB44D08FED}" dt="2022-02-20T17:38:43.160" v="2248"/>
          <ac:spMkLst>
            <pc:docMk/>
            <pc:sldMk cId="3947168297" sldId="322"/>
            <ac:spMk id="213" creationId="{01CAE088-F759-4874-9AA0-FC34DC71CC05}"/>
          </ac:spMkLst>
        </pc:spChg>
        <pc:spChg chg="add del mod topLvl">
          <ac:chgData name="Phúc Vũ" userId="0d239e92d9b13386" providerId="LiveId" clId="{1D38F7B7-120F-452F-BBA3-0BEB44D08FED}" dt="2022-02-20T17:38:43.160" v="2248"/>
          <ac:spMkLst>
            <pc:docMk/>
            <pc:sldMk cId="3947168297" sldId="322"/>
            <ac:spMk id="214" creationId="{24362D56-1970-4D81-B3FD-91C188D33474}"/>
          </ac:spMkLst>
        </pc:spChg>
        <pc:spChg chg="add del mod">
          <ac:chgData name="Phúc Vũ" userId="0d239e92d9b13386" providerId="LiveId" clId="{1D38F7B7-120F-452F-BBA3-0BEB44D08FED}" dt="2022-02-20T17:31:51.737" v="2153" actId="478"/>
          <ac:spMkLst>
            <pc:docMk/>
            <pc:sldMk cId="3947168297" sldId="322"/>
            <ac:spMk id="216" creationId="{BD306C32-D889-473B-BF76-F2CC59EFFB42}"/>
          </ac:spMkLst>
        </pc:spChg>
        <pc:spChg chg="add del mod topLvl">
          <ac:chgData name="Phúc Vũ" userId="0d239e92d9b13386" providerId="LiveId" clId="{1D38F7B7-120F-452F-BBA3-0BEB44D08FED}" dt="2022-02-20T17:39:12.064" v="2253" actId="478"/>
          <ac:spMkLst>
            <pc:docMk/>
            <pc:sldMk cId="3947168297" sldId="322"/>
            <ac:spMk id="217" creationId="{8F5E7D0E-42E2-4D7A-B470-16572D7396A3}"/>
          </ac:spMkLst>
        </pc:spChg>
        <pc:spChg chg="add del mod topLvl">
          <ac:chgData name="Phúc Vũ" userId="0d239e92d9b13386" providerId="LiveId" clId="{1D38F7B7-120F-452F-BBA3-0BEB44D08FED}" dt="2022-02-20T17:39:44.172" v="2258"/>
          <ac:spMkLst>
            <pc:docMk/>
            <pc:sldMk cId="3947168297" sldId="322"/>
            <ac:spMk id="220" creationId="{61342534-2C0A-4667-9311-CDC6D57DA303}"/>
          </ac:spMkLst>
        </pc:spChg>
        <pc:spChg chg="mod">
          <ac:chgData name="Phúc Vũ" userId="0d239e92d9b13386" providerId="LiveId" clId="{1D38F7B7-120F-452F-BBA3-0BEB44D08FED}" dt="2022-02-20T17:38:29.261" v="2244"/>
          <ac:spMkLst>
            <pc:docMk/>
            <pc:sldMk cId="3947168297" sldId="322"/>
            <ac:spMk id="226" creationId="{2BBF4DB7-F037-4CF5-B501-D6CD0AD3CFDC}"/>
          </ac:spMkLst>
        </pc:spChg>
        <pc:spChg chg="mod">
          <ac:chgData name="Phúc Vũ" userId="0d239e92d9b13386" providerId="LiveId" clId="{1D38F7B7-120F-452F-BBA3-0BEB44D08FED}" dt="2022-02-20T17:38:39.510" v="2247"/>
          <ac:spMkLst>
            <pc:docMk/>
            <pc:sldMk cId="3947168297" sldId="322"/>
            <ac:spMk id="227" creationId="{8C419532-9394-46AD-84D8-FB899BC0DF12}"/>
          </ac:spMkLst>
        </pc:spChg>
        <pc:spChg chg="del mod">
          <ac:chgData name="Phúc Vũ" userId="0d239e92d9b13386" providerId="LiveId" clId="{1D38F7B7-120F-452F-BBA3-0BEB44D08FED}" dt="2022-02-20T17:38:45.448" v="2249" actId="478"/>
          <ac:spMkLst>
            <pc:docMk/>
            <pc:sldMk cId="3947168297" sldId="322"/>
            <ac:spMk id="228" creationId="{FC18AF35-7F35-4210-9731-A5F237A10FA4}"/>
          </ac:spMkLst>
        </pc:spChg>
        <pc:spChg chg="del mod">
          <ac:chgData name="Phúc Vũ" userId="0d239e92d9b13386" providerId="LiveId" clId="{1D38F7B7-120F-452F-BBA3-0BEB44D08FED}" dt="2022-02-20T17:38:46.099" v="2250" actId="478"/>
          <ac:spMkLst>
            <pc:docMk/>
            <pc:sldMk cId="3947168297" sldId="322"/>
            <ac:spMk id="229" creationId="{68CD83D9-1039-4367-BC20-72D4AA01159D}"/>
          </ac:spMkLst>
        </pc:spChg>
        <pc:spChg chg="del mod">
          <ac:chgData name="Phúc Vũ" userId="0d239e92d9b13386" providerId="LiveId" clId="{1D38F7B7-120F-452F-BBA3-0BEB44D08FED}" dt="2022-02-20T17:39:44.172" v="2258"/>
          <ac:spMkLst>
            <pc:docMk/>
            <pc:sldMk cId="3947168297" sldId="322"/>
            <ac:spMk id="230" creationId="{6C13571C-2021-41FE-934E-550AE564C92F}"/>
          </ac:spMkLst>
        </pc:spChg>
        <pc:spChg chg="del mod">
          <ac:chgData name="Phúc Vũ" userId="0d239e92d9b13386" providerId="LiveId" clId="{1D38F7B7-120F-452F-BBA3-0BEB44D08FED}" dt="2022-02-20T17:39:44.172" v="2258"/>
          <ac:spMkLst>
            <pc:docMk/>
            <pc:sldMk cId="3947168297" sldId="322"/>
            <ac:spMk id="231" creationId="{D628AA34-6B9B-4964-BAA5-89B84FE9E130}"/>
          </ac:spMkLst>
        </pc:spChg>
        <pc:spChg chg="del mod">
          <ac:chgData name="Phúc Vũ" userId="0d239e92d9b13386" providerId="LiveId" clId="{1D38F7B7-120F-452F-BBA3-0BEB44D08FED}" dt="2022-02-20T17:40:57.423" v="2278"/>
          <ac:spMkLst>
            <pc:docMk/>
            <pc:sldMk cId="3947168297" sldId="322"/>
            <ac:spMk id="232" creationId="{D49A5542-6BAD-4742-A334-9B8795657CB7}"/>
          </ac:spMkLst>
        </pc:spChg>
        <pc:spChg chg="del mod">
          <ac:chgData name="Phúc Vũ" userId="0d239e92d9b13386" providerId="LiveId" clId="{1D38F7B7-120F-452F-BBA3-0BEB44D08FED}" dt="2022-02-20T17:40:57.423" v="2278"/>
          <ac:spMkLst>
            <pc:docMk/>
            <pc:sldMk cId="3947168297" sldId="322"/>
            <ac:spMk id="233" creationId="{B9939833-D476-4FD6-B652-701B153394B3}"/>
          </ac:spMkLst>
        </pc:spChg>
        <pc:spChg chg="add del mod">
          <ac:chgData name="Phúc Vũ" userId="0d239e92d9b13386" providerId="LiveId" clId="{1D38F7B7-120F-452F-BBA3-0BEB44D08FED}" dt="2022-02-20T17:41:12.034" v="2283"/>
          <ac:spMkLst>
            <pc:docMk/>
            <pc:sldMk cId="3947168297" sldId="322"/>
            <ac:spMk id="234" creationId="{01D86EF1-E9E6-46AB-95CD-42110A6529D8}"/>
          </ac:spMkLst>
        </pc:spChg>
        <pc:spChg chg="mod">
          <ac:chgData name="Phúc Vũ" userId="0d239e92d9b13386" providerId="LiveId" clId="{1D38F7B7-120F-452F-BBA3-0BEB44D08FED}" dt="2022-02-20T17:41:09.592" v="2282"/>
          <ac:spMkLst>
            <pc:docMk/>
            <pc:sldMk cId="3947168297" sldId="322"/>
            <ac:spMk id="235" creationId="{1BF49D9B-8CF3-45E8-BC07-5DAA81F0CE3A}"/>
          </ac:spMkLst>
        </pc:spChg>
        <pc:spChg chg="del mod">
          <ac:chgData name="Phúc Vũ" userId="0d239e92d9b13386" providerId="LiveId" clId="{1D38F7B7-120F-452F-BBA3-0BEB44D08FED}" dt="2022-02-20T17:41:47.589" v="2294"/>
          <ac:spMkLst>
            <pc:docMk/>
            <pc:sldMk cId="3947168297" sldId="322"/>
            <ac:spMk id="236" creationId="{30CEAA30-2301-4F0D-BA85-4EED7699ED14}"/>
          </ac:spMkLst>
        </pc:spChg>
        <pc:spChg chg="del mod">
          <ac:chgData name="Phúc Vũ" userId="0d239e92d9b13386" providerId="LiveId" clId="{1D38F7B7-120F-452F-BBA3-0BEB44D08FED}" dt="2022-02-20T17:41:50.040" v="2296" actId="478"/>
          <ac:spMkLst>
            <pc:docMk/>
            <pc:sldMk cId="3947168297" sldId="322"/>
            <ac:spMk id="237" creationId="{76666149-7523-4923-A9C1-EFBEB78DFB51}"/>
          </ac:spMkLst>
        </pc:spChg>
        <pc:spChg chg="del mod">
          <ac:chgData name="Phúc Vũ" userId="0d239e92d9b13386" providerId="LiveId" clId="{1D38F7B7-120F-452F-BBA3-0BEB44D08FED}" dt="2022-02-20T17:41:50.662" v="2297" actId="478"/>
          <ac:spMkLst>
            <pc:docMk/>
            <pc:sldMk cId="3947168297" sldId="322"/>
            <ac:spMk id="238" creationId="{E35F5289-9C21-4A7C-A93D-2EA5AAB31C26}"/>
          </ac:spMkLst>
        </pc:spChg>
        <pc:spChg chg="del mod">
          <ac:chgData name="Phúc Vũ" userId="0d239e92d9b13386" providerId="LiveId" clId="{1D38F7B7-120F-452F-BBA3-0BEB44D08FED}" dt="2022-02-20T17:41:47.589" v="2294"/>
          <ac:spMkLst>
            <pc:docMk/>
            <pc:sldMk cId="3947168297" sldId="322"/>
            <ac:spMk id="239" creationId="{AEF18471-5951-43EC-81C7-A65C76E89666}"/>
          </ac:spMkLst>
        </pc:spChg>
        <pc:spChg chg="del mod">
          <ac:chgData name="Phúc Vũ" userId="0d239e92d9b13386" providerId="LiveId" clId="{1D38F7B7-120F-452F-BBA3-0BEB44D08FED}" dt="2022-02-20T17:41:49.427" v="2295" actId="478"/>
          <ac:spMkLst>
            <pc:docMk/>
            <pc:sldMk cId="3947168297" sldId="322"/>
            <ac:spMk id="240" creationId="{A0E121A4-4A71-4272-A2AA-5546E295ABEE}"/>
          </ac:spMkLst>
        </pc:spChg>
        <pc:spChg chg="mod">
          <ac:chgData name="Phúc Vũ" userId="0d239e92d9b13386" providerId="LiveId" clId="{1D38F7B7-120F-452F-BBA3-0BEB44D08FED}" dt="2022-02-20T17:59:36.971" v="2536" actId="255"/>
          <ac:spMkLst>
            <pc:docMk/>
            <pc:sldMk cId="3947168297" sldId="322"/>
            <ac:spMk id="241" creationId="{0D081FCA-6558-4A13-84BC-316279050104}"/>
          </ac:spMkLst>
        </pc:spChg>
        <pc:spChg chg="del mod topLvl">
          <ac:chgData name="Phúc Vũ" userId="0d239e92d9b13386" providerId="LiveId" clId="{1D38F7B7-120F-452F-BBA3-0BEB44D08FED}" dt="2022-02-20T17:46:05.449" v="2332"/>
          <ac:spMkLst>
            <pc:docMk/>
            <pc:sldMk cId="3947168297" sldId="322"/>
            <ac:spMk id="243" creationId="{B0FA7E63-D2CD-4E48-A02B-E1216B164FA3}"/>
          </ac:spMkLst>
        </pc:spChg>
        <pc:spChg chg="del mod topLvl">
          <ac:chgData name="Phúc Vũ" userId="0d239e92d9b13386" providerId="LiveId" clId="{1D38F7B7-120F-452F-BBA3-0BEB44D08FED}" dt="2022-02-20T17:46:12.916" v="2336" actId="478"/>
          <ac:spMkLst>
            <pc:docMk/>
            <pc:sldMk cId="3947168297" sldId="322"/>
            <ac:spMk id="244" creationId="{D6577A4D-58D3-47F5-84A6-36E5C519411F}"/>
          </ac:spMkLst>
        </pc:spChg>
        <pc:spChg chg="del mod">
          <ac:chgData name="Phúc Vũ" userId="0d239e92d9b13386" providerId="LiveId" clId="{1D38F7B7-120F-452F-BBA3-0BEB44D08FED}" dt="2022-02-20T17:44:58.637" v="2325"/>
          <ac:spMkLst>
            <pc:docMk/>
            <pc:sldMk cId="3947168297" sldId="322"/>
            <ac:spMk id="277" creationId="{3835C7F0-1B49-43AF-8966-BAE6E6BEE334}"/>
          </ac:spMkLst>
        </pc:spChg>
        <pc:spChg chg="del mod">
          <ac:chgData name="Phúc Vũ" userId="0d239e92d9b13386" providerId="LiveId" clId="{1D38F7B7-120F-452F-BBA3-0BEB44D08FED}" dt="2022-02-20T17:44:58.637" v="2325"/>
          <ac:spMkLst>
            <pc:docMk/>
            <pc:sldMk cId="3947168297" sldId="322"/>
            <ac:spMk id="278" creationId="{E6E1E185-AE13-49CC-BD64-E63778BE8C91}"/>
          </ac:spMkLst>
        </pc:spChg>
        <pc:spChg chg="del mod ord">
          <ac:chgData name="Phúc Vũ" userId="0d239e92d9b13386" providerId="LiveId" clId="{1D38F7B7-120F-452F-BBA3-0BEB44D08FED}" dt="2022-02-20T17:46:05.449" v="2332"/>
          <ac:spMkLst>
            <pc:docMk/>
            <pc:sldMk cId="3947168297" sldId="322"/>
            <ac:spMk id="279" creationId="{2AFC147D-4C4F-4633-AD2E-10FDB17612F8}"/>
          </ac:spMkLst>
        </pc:spChg>
        <pc:spChg chg="del mod">
          <ac:chgData name="Phúc Vũ" userId="0d239e92d9b13386" providerId="LiveId" clId="{1D38F7B7-120F-452F-BBA3-0BEB44D08FED}" dt="2022-02-20T17:49:38.557" v="2476" actId="478"/>
          <ac:spMkLst>
            <pc:docMk/>
            <pc:sldMk cId="3947168297" sldId="322"/>
            <ac:spMk id="280" creationId="{25C57480-E432-4D6C-BDA5-47744002A8C0}"/>
          </ac:spMkLst>
        </pc:spChg>
        <pc:spChg chg="mod">
          <ac:chgData name="Phúc Vũ" userId="0d239e92d9b13386" providerId="LiveId" clId="{1D38F7B7-120F-452F-BBA3-0BEB44D08FED}" dt="2022-02-20T17:49:09.366" v="2445" actId="164"/>
          <ac:spMkLst>
            <pc:docMk/>
            <pc:sldMk cId="3947168297" sldId="322"/>
            <ac:spMk id="281" creationId="{47C8837B-1772-43BB-88B5-D51BE25E84B1}"/>
          </ac:spMkLst>
        </pc:spChg>
        <pc:spChg chg="del mod">
          <ac:chgData name="Phúc Vũ" userId="0d239e92d9b13386" providerId="LiveId" clId="{1D38F7B7-120F-452F-BBA3-0BEB44D08FED}" dt="2022-02-20T17:46:12.177" v="2335" actId="478"/>
          <ac:spMkLst>
            <pc:docMk/>
            <pc:sldMk cId="3947168297" sldId="322"/>
            <ac:spMk id="282" creationId="{65426D5D-1345-4C29-BEF8-877F546293B4}"/>
          </ac:spMkLst>
        </pc:spChg>
        <pc:spChg chg="del mod">
          <ac:chgData name="Phúc Vũ" userId="0d239e92d9b13386" providerId="LiveId" clId="{1D38F7B7-120F-452F-BBA3-0BEB44D08FED}" dt="2022-02-20T17:46:11.542" v="2334" actId="478"/>
          <ac:spMkLst>
            <pc:docMk/>
            <pc:sldMk cId="3947168297" sldId="322"/>
            <ac:spMk id="283" creationId="{8DD0F1DB-9F4C-43BC-A20F-711D1736D0C8}"/>
          </ac:spMkLst>
        </pc:spChg>
        <pc:spChg chg="add del mod topLvl">
          <ac:chgData name="Phúc Vũ" userId="0d239e92d9b13386" providerId="LiveId" clId="{1D38F7B7-120F-452F-BBA3-0BEB44D08FED}" dt="2022-02-20T17:39:11.423" v="2252" actId="478"/>
          <ac:spMkLst>
            <pc:docMk/>
            <pc:sldMk cId="3947168297" sldId="322"/>
            <ac:spMk id="1280" creationId="{7A4DDBCF-916D-4B2A-8F4E-777C6884A28D}"/>
          </ac:spMkLst>
        </pc:spChg>
        <pc:spChg chg="add del mod topLvl">
          <ac:chgData name="Phúc Vũ" userId="0d239e92d9b13386" providerId="LiveId" clId="{1D38F7B7-120F-452F-BBA3-0BEB44D08FED}" dt="2022-02-20T17:41:12.034" v="2283"/>
          <ac:spMkLst>
            <pc:docMk/>
            <pc:sldMk cId="3947168297" sldId="322"/>
            <ac:spMk id="1284" creationId="{3C901E1F-2D98-43B9-A449-030C9ABC6664}"/>
          </ac:spMkLst>
        </pc:spChg>
        <pc:spChg chg="add del mod">
          <ac:chgData name="Phúc Vũ" userId="0d239e92d9b13386" providerId="LiveId" clId="{1D38F7B7-120F-452F-BBA3-0BEB44D08FED}" dt="2022-02-20T17:44:55.614" v="2324"/>
          <ac:spMkLst>
            <pc:docMk/>
            <pc:sldMk cId="3947168297" sldId="322"/>
            <ac:spMk id="1288" creationId="{ED43842F-3BD3-4E52-AF25-CCE51128D019}"/>
          </ac:spMkLst>
        </pc:spChg>
        <pc:spChg chg="add mod ord">
          <ac:chgData name="Phúc Vũ" userId="0d239e92d9b13386" providerId="LiveId" clId="{1D38F7B7-120F-452F-BBA3-0BEB44D08FED}" dt="2022-02-20T18:01:02.456" v="2548" actId="1076"/>
          <ac:spMkLst>
            <pc:docMk/>
            <pc:sldMk cId="3947168297" sldId="322"/>
            <ac:spMk id="1304" creationId="{226F2B68-F9F3-4323-AFE4-7803DAE2442C}"/>
          </ac:spMkLst>
        </pc:spChg>
        <pc:grpChg chg="add mod">
          <ac:chgData name="Phúc Vũ" userId="0d239e92d9b13386" providerId="LiveId" clId="{1D38F7B7-120F-452F-BBA3-0BEB44D08FED}" dt="2022-02-20T17:11:46.864" v="1951" actId="164"/>
          <ac:grpSpMkLst>
            <pc:docMk/>
            <pc:sldMk cId="3947168297" sldId="322"/>
            <ac:grpSpMk id="13" creationId="{1F9D6FE1-2DB3-4576-AA52-3D5073DF5051}"/>
          </ac:grpSpMkLst>
        </pc:grpChg>
        <pc:grpChg chg="add mod">
          <ac:chgData name="Phúc Vũ" userId="0d239e92d9b13386" providerId="LiveId" clId="{1D38F7B7-120F-452F-BBA3-0BEB44D08FED}" dt="2022-02-20T17:13:23.091" v="1973" actId="164"/>
          <ac:grpSpMkLst>
            <pc:docMk/>
            <pc:sldMk cId="3947168297" sldId="322"/>
            <ac:grpSpMk id="21" creationId="{18745778-FA40-4583-956E-D84557142DC1}"/>
          </ac:grpSpMkLst>
        </pc:grpChg>
        <pc:grpChg chg="add mod">
          <ac:chgData name="Phúc Vũ" userId="0d239e92d9b13386" providerId="LiveId" clId="{1D38F7B7-120F-452F-BBA3-0BEB44D08FED}" dt="2022-02-20T17:13:25.067" v="1974" actId="164"/>
          <ac:grpSpMkLst>
            <pc:docMk/>
            <pc:sldMk cId="3947168297" sldId="322"/>
            <ac:grpSpMk id="22" creationId="{D69EE096-1BD5-4959-B06A-66A2286524FD}"/>
          </ac:grpSpMkLst>
        </pc:grpChg>
        <pc:grpChg chg="add mod">
          <ac:chgData name="Phúc Vũ" userId="0d239e92d9b13386" providerId="LiveId" clId="{1D38F7B7-120F-452F-BBA3-0BEB44D08FED}" dt="2022-02-20T17:11:46.302" v="1950"/>
          <ac:grpSpMkLst>
            <pc:docMk/>
            <pc:sldMk cId="3947168297" sldId="322"/>
            <ac:grpSpMk id="23" creationId="{5FD4F348-024F-474F-92CF-5DDD4A0D3E2F}"/>
          </ac:grpSpMkLst>
        </pc:grpChg>
        <pc:grpChg chg="add mod">
          <ac:chgData name="Phúc Vũ" userId="0d239e92d9b13386" providerId="LiveId" clId="{1D38F7B7-120F-452F-BBA3-0BEB44D08FED}" dt="2022-02-20T17:13:23.091" v="1973" actId="164"/>
          <ac:grpSpMkLst>
            <pc:docMk/>
            <pc:sldMk cId="3947168297" sldId="322"/>
            <ac:grpSpMk id="28" creationId="{F86A50FD-7E9D-4352-A989-167F03CB1154}"/>
          </ac:grpSpMkLst>
        </pc:grpChg>
        <pc:grpChg chg="add mod">
          <ac:chgData name="Phúc Vũ" userId="0d239e92d9b13386" providerId="LiveId" clId="{1D38F7B7-120F-452F-BBA3-0BEB44D08FED}" dt="2022-02-20T17:13:23.091" v="1973" actId="164"/>
          <ac:grpSpMkLst>
            <pc:docMk/>
            <pc:sldMk cId="3947168297" sldId="322"/>
            <ac:grpSpMk id="29" creationId="{FE5BD864-7C13-4EB8-B797-2B5991379DF6}"/>
          </ac:grpSpMkLst>
        </pc:grpChg>
        <pc:grpChg chg="add mod">
          <ac:chgData name="Phúc Vũ" userId="0d239e92d9b13386" providerId="LiveId" clId="{1D38F7B7-120F-452F-BBA3-0BEB44D08FED}" dt="2022-02-20T17:13:23.091" v="1973" actId="164"/>
          <ac:grpSpMkLst>
            <pc:docMk/>
            <pc:sldMk cId="3947168297" sldId="322"/>
            <ac:grpSpMk id="35" creationId="{AA304304-ACA3-49EC-800D-4D9ECB6B12A4}"/>
          </ac:grpSpMkLst>
        </pc:grpChg>
        <pc:grpChg chg="add mod">
          <ac:chgData name="Phúc Vũ" userId="0d239e92d9b13386" providerId="LiveId" clId="{1D38F7B7-120F-452F-BBA3-0BEB44D08FED}" dt="2022-02-20T17:13:23.091" v="1973" actId="164"/>
          <ac:grpSpMkLst>
            <pc:docMk/>
            <pc:sldMk cId="3947168297" sldId="322"/>
            <ac:grpSpMk id="41" creationId="{C61E6F63-02E3-4A24-884D-74C1D55E97EE}"/>
          </ac:grpSpMkLst>
        </pc:grpChg>
        <pc:grpChg chg="add mod">
          <ac:chgData name="Phúc Vũ" userId="0d239e92d9b13386" providerId="LiveId" clId="{1D38F7B7-120F-452F-BBA3-0BEB44D08FED}" dt="2022-02-20T17:13:23.091" v="1973" actId="164"/>
          <ac:grpSpMkLst>
            <pc:docMk/>
            <pc:sldMk cId="3947168297" sldId="322"/>
            <ac:grpSpMk id="47" creationId="{8A55A93A-F261-4DF1-B2DE-616654D1FAFE}"/>
          </ac:grpSpMkLst>
        </pc:grpChg>
        <pc:grpChg chg="add mod">
          <ac:chgData name="Phúc Vũ" userId="0d239e92d9b13386" providerId="LiveId" clId="{1D38F7B7-120F-452F-BBA3-0BEB44D08FED}" dt="2022-02-20T17:59:36.971" v="2536" actId="255"/>
          <ac:grpSpMkLst>
            <pc:docMk/>
            <pc:sldMk cId="3947168297" sldId="322"/>
            <ac:grpSpMk id="53" creationId="{9C44654D-5DA9-44B2-AAB4-AFAA6E42EE2B}"/>
          </ac:grpSpMkLst>
        </pc:grpChg>
        <pc:grpChg chg="add mod">
          <ac:chgData name="Phúc Vũ" userId="0d239e92d9b13386" providerId="LiveId" clId="{1D38F7B7-120F-452F-BBA3-0BEB44D08FED}" dt="2022-02-20T17:59:36.971" v="2536" actId="255"/>
          <ac:grpSpMkLst>
            <pc:docMk/>
            <pc:sldMk cId="3947168297" sldId="322"/>
            <ac:grpSpMk id="55" creationId="{D084747C-02FF-41F1-975B-EBACD0AD75E9}"/>
          </ac:grpSpMkLst>
        </pc:grpChg>
        <pc:grpChg chg="add mod">
          <ac:chgData name="Phúc Vũ" userId="0d239e92d9b13386" providerId="LiveId" clId="{1D38F7B7-120F-452F-BBA3-0BEB44D08FED}" dt="2022-02-20T17:23:21.759" v="2069" actId="164"/>
          <ac:grpSpMkLst>
            <pc:docMk/>
            <pc:sldMk cId="3947168297" sldId="322"/>
            <ac:grpSpMk id="57" creationId="{06124049-D981-4913-B151-9286AFE22284}"/>
          </ac:grpSpMkLst>
        </pc:grpChg>
        <pc:grpChg chg="mod">
          <ac:chgData name="Phúc Vũ" userId="0d239e92d9b13386" providerId="LiveId" clId="{1D38F7B7-120F-452F-BBA3-0BEB44D08FED}" dt="2022-02-20T17:21:35.255" v="2048"/>
          <ac:grpSpMkLst>
            <pc:docMk/>
            <pc:sldMk cId="3947168297" sldId="322"/>
            <ac:grpSpMk id="60" creationId="{116908C6-E5FD-49C1-8B74-0A76C0EEA22A}"/>
          </ac:grpSpMkLst>
        </pc:grpChg>
        <pc:grpChg chg="mod">
          <ac:chgData name="Phúc Vũ" userId="0d239e92d9b13386" providerId="LiveId" clId="{1D38F7B7-120F-452F-BBA3-0BEB44D08FED}" dt="2022-02-20T17:21:35.255" v="2048"/>
          <ac:grpSpMkLst>
            <pc:docMk/>
            <pc:sldMk cId="3947168297" sldId="322"/>
            <ac:grpSpMk id="61" creationId="{E665A288-B1D5-4BA4-8914-6AE1E3A86BF6}"/>
          </ac:grpSpMkLst>
        </pc:grpChg>
        <pc:grpChg chg="mod">
          <ac:chgData name="Phúc Vũ" userId="0d239e92d9b13386" providerId="LiveId" clId="{1D38F7B7-120F-452F-BBA3-0BEB44D08FED}" dt="2022-02-20T17:21:35.255" v="2048"/>
          <ac:grpSpMkLst>
            <pc:docMk/>
            <pc:sldMk cId="3947168297" sldId="322"/>
            <ac:grpSpMk id="62" creationId="{79CF917F-00F0-4ECC-98E8-1943C03A8891}"/>
          </ac:grpSpMkLst>
        </pc:grpChg>
        <pc:grpChg chg="mod">
          <ac:chgData name="Phúc Vũ" userId="0d239e92d9b13386" providerId="LiveId" clId="{1D38F7B7-120F-452F-BBA3-0BEB44D08FED}" dt="2022-02-20T17:21:35.255" v="2048"/>
          <ac:grpSpMkLst>
            <pc:docMk/>
            <pc:sldMk cId="3947168297" sldId="322"/>
            <ac:grpSpMk id="63" creationId="{4E88A569-5FC9-4FF8-A12A-3AC08B311D40}"/>
          </ac:grpSpMkLst>
        </pc:grpChg>
        <pc:grpChg chg="mod">
          <ac:chgData name="Phúc Vũ" userId="0d239e92d9b13386" providerId="LiveId" clId="{1D38F7B7-120F-452F-BBA3-0BEB44D08FED}" dt="2022-02-20T17:21:35.255" v="2048"/>
          <ac:grpSpMkLst>
            <pc:docMk/>
            <pc:sldMk cId="3947168297" sldId="322"/>
            <ac:grpSpMk id="64" creationId="{506D7720-BBF4-45D5-B362-CDD916D8C566}"/>
          </ac:grpSpMkLst>
        </pc:grpChg>
        <pc:grpChg chg="mod">
          <ac:chgData name="Phúc Vũ" userId="0d239e92d9b13386" providerId="LiveId" clId="{1D38F7B7-120F-452F-BBA3-0BEB44D08FED}" dt="2022-02-20T17:21:35.255" v="2048"/>
          <ac:grpSpMkLst>
            <pc:docMk/>
            <pc:sldMk cId="3947168297" sldId="322"/>
            <ac:grpSpMk id="65" creationId="{AF7E7011-9F90-42AF-B0BB-4CE832C9DE51}"/>
          </ac:grpSpMkLst>
        </pc:grpChg>
        <pc:grpChg chg="add mod">
          <ac:chgData name="Phúc Vũ" userId="0d239e92d9b13386" providerId="LiveId" clId="{1D38F7B7-120F-452F-BBA3-0BEB44D08FED}" dt="2022-02-20T17:59:36.971" v="2536" actId="255"/>
          <ac:grpSpMkLst>
            <pc:docMk/>
            <pc:sldMk cId="3947168297" sldId="322"/>
            <ac:grpSpMk id="92" creationId="{453021B7-5D19-4AA8-9D01-134E454AE72F}"/>
          </ac:grpSpMkLst>
        </pc:grpChg>
        <pc:grpChg chg="add mod">
          <ac:chgData name="Phúc Vũ" userId="0d239e92d9b13386" providerId="LiveId" clId="{1D38F7B7-120F-452F-BBA3-0BEB44D08FED}" dt="2022-02-20T17:59:36.971" v="2536" actId="255"/>
          <ac:grpSpMkLst>
            <pc:docMk/>
            <pc:sldMk cId="3947168297" sldId="322"/>
            <ac:grpSpMk id="93" creationId="{D9A82DCE-565C-4FFB-ACC8-87538698BEED}"/>
          </ac:grpSpMkLst>
        </pc:grpChg>
        <pc:grpChg chg="add del mod">
          <ac:chgData name="Phúc Vũ" userId="0d239e92d9b13386" providerId="LiveId" clId="{1D38F7B7-120F-452F-BBA3-0BEB44D08FED}" dt="2022-02-20T17:27:34.127" v="2106" actId="165"/>
          <ac:grpSpMkLst>
            <pc:docMk/>
            <pc:sldMk cId="3947168297" sldId="322"/>
            <ac:grpSpMk id="96" creationId="{F9771B71-64B7-4C25-815B-035F0D9D4E32}"/>
          </ac:grpSpMkLst>
        </pc:grpChg>
        <pc:grpChg chg="mod topLvl">
          <ac:chgData name="Phúc Vũ" userId="0d239e92d9b13386" providerId="LiveId" clId="{1D38F7B7-120F-452F-BBA3-0BEB44D08FED}" dt="2022-02-20T17:27:45.558" v="2109" actId="164"/>
          <ac:grpSpMkLst>
            <pc:docMk/>
            <pc:sldMk cId="3947168297" sldId="322"/>
            <ac:grpSpMk id="97" creationId="{EF74A3D2-975A-41C0-998B-EAC9C80532B8}"/>
          </ac:grpSpMkLst>
        </pc:grpChg>
        <pc:grpChg chg="mod">
          <ac:chgData name="Phúc Vũ" userId="0d239e92d9b13386" providerId="LiveId" clId="{1D38F7B7-120F-452F-BBA3-0BEB44D08FED}" dt="2022-02-20T17:27:34.127" v="2106" actId="165"/>
          <ac:grpSpMkLst>
            <pc:docMk/>
            <pc:sldMk cId="3947168297" sldId="322"/>
            <ac:grpSpMk id="101" creationId="{05EC626B-D35B-4658-8B99-4348DEEA7795}"/>
          </ac:grpSpMkLst>
        </pc:grpChg>
        <pc:grpChg chg="mod">
          <ac:chgData name="Phúc Vũ" userId="0d239e92d9b13386" providerId="LiveId" clId="{1D38F7B7-120F-452F-BBA3-0BEB44D08FED}" dt="2022-02-20T17:27:34.127" v="2106" actId="165"/>
          <ac:grpSpMkLst>
            <pc:docMk/>
            <pc:sldMk cId="3947168297" sldId="322"/>
            <ac:grpSpMk id="102" creationId="{59397DA4-1A8D-4E53-BC5B-2DF703F8FD75}"/>
          </ac:grpSpMkLst>
        </pc:grpChg>
        <pc:grpChg chg="mod">
          <ac:chgData name="Phúc Vũ" userId="0d239e92d9b13386" providerId="LiveId" clId="{1D38F7B7-120F-452F-BBA3-0BEB44D08FED}" dt="2022-02-20T17:27:34.127" v="2106" actId="165"/>
          <ac:grpSpMkLst>
            <pc:docMk/>
            <pc:sldMk cId="3947168297" sldId="322"/>
            <ac:grpSpMk id="103" creationId="{CB52728E-C661-4EEB-8FF7-67441B05ED40}"/>
          </ac:grpSpMkLst>
        </pc:grpChg>
        <pc:grpChg chg="mod">
          <ac:chgData name="Phúc Vũ" userId="0d239e92d9b13386" providerId="LiveId" clId="{1D38F7B7-120F-452F-BBA3-0BEB44D08FED}" dt="2022-02-20T17:27:34.127" v="2106" actId="165"/>
          <ac:grpSpMkLst>
            <pc:docMk/>
            <pc:sldMk cId="3947168297" sldId="322"/>
            <ac:grpSpMk id="104" creationId="{62EC4C88-036A-4F1A-855C-216CAE2A797B}"/>
          </ac:grpSpMkLst>
        </pc:grpChg>
        <pc:grpChg chg="mod">
          <ac:chgData name="Phúc Vũ" userId="0d239e92d9b13386" providerId="LiveId" clId="{1D38F7B7-120F-452F-BBA3-0BEB44D08FED}" dt="2022-02-20T17:27:34.127" v="2106" actId="165"/>
          <ac:grpSpMkLst>
            <pc:docMk/>
            <pc:sldMk cId="3947168297" sldId="322"/>
            <ac:grpSpMk id="105" creationId="{624C0BD6-13BB-4EF5-A7FF-FFCB4B78E7C0}"/>
          </ac:grpSpMkLst>
        </pc:grpChg>
        <pc:grpChg chg="mod">
          <ac:chgData name="Phúc Vũ" userId="0d239e92d9b13386" providerId="LiveId" clId="{1D38F7B7-120F-452F-BBA3-0BEB44D08FED}" dt="2022-02-20T17:27:34.127" v="2106" actId="165"/>
          <ac:grpSpMkLst>
            <pc:docMk/>
            <pc:sldMk cId="3947168297" sldId="322"/>
            <ac:grpSpMk id="106" creationId="{592C531D-2E28-42EE-B0E9-204140B55328}"/>
          </ac:grpSpMkLst>
        </pc:grpChg>
        <pc:grpChg chg="add del mod">
          <ac:chgData name="Phúc Vũ" userId="0d239e92d9b13386" providerId="LiveId" clId="{1D38F7B7-120F-452F-BBA3-0BEB44D08FED}" dt="2022-02-20T17:43:16.628" v="2302" actId="165"/>
          <ac:grpSpMkLst>
            <pc:docMk/>
            <pc:sldMk cId="3947168297" sldId="322"/>
            <ac:grpSpMk id="132" creationId="{705F42BC-6612-4DF8-8E03-B04473C09E21}"/>
          </ac:grpSpMkLst>
        </pc:grpChg>
        <pc:grpChg chg="add del mod">
          <ac:chgData name="Phúc Vũ" userId="0d239e92d9b13386" providerId="LiveId" clId="{1D38F7B7-120F-452F-BBA3-0BEB44D08FED}" dt="2022-02-20T17:28:09.423" v="2113" actId="478"/>
          <ac:grpSpMkLst>
            <pc:docMk/>
            <pc:sldMk cId="3947168297" sldId="322"/>
            <ac:grpSpMk id="133" creationId="{4976A5DD-7D51-419F-B0F4-CB9D1EBE4AA3}"/>
          </ac:grpSpMkLst>
        </pc:grpChg>
        <pc:grpChg chg="mod topLvl">
          <ac:chgData name="Phúc Vũ" userId="0d239e92d9b13386" providerId="LiveId" clId="{1D38F7B7-120F-452F-BBA3-0BEB44D08FED}" dt="2022-02-20T17:59:36.971" v="2536" actId="255"/>
          <ac:grpSpMkLst>
            <pc:docMk/>
            <pc:sldMk cId="3947168297" sldId="322"/>
            <ac:grpSpMk id="134" creationId="{48DED531-DFDA-4CE7-A7D1-38520CF827EB}"/>
          </ac:grpSpMkLst>
        </pc:grpChg>
        <pc:grpChg chg="mod">
          <ac:chgData name="Phúc Vũ" userId="0d239e92d9b13386" providerId="LiveId" clId="{1D38F7B7-120F-452F-BBA3-0BEB44D08FED}" dt="2022-02-20T17:28:06.508" v="2111"/>
          <ac:grpSpMkLst>
            <pc:docMk/>
            <pc:sldMk cId="3947168297" sldId="322"/>
            <ac:grpSpMk id="138" creationId="{12C48235-765F-4205-816C-8F0A2653A9B5}"/>
          </ac:grpSpMkLst>
        </pc:grpChg>
        <pc:grpChg chg="mod">
          <ac:chgData name="Phúc Vũ" userId="0d239e92d9b13386" providerId="LiveId" clId="{1D38F7B7-120F-452F-BBA3-0BEB44D08FED}" dt="2022-02-20T17:28:06.508" v="2111"/>
          <ac:grpSpMkLst>
            <pc:docMk/>
            <pc:sldMk cId="3947168297" sldId="322"/>
            <ac:grpSpMk id="139" creationId="{F41D9B4F-9208-4A23-BCD9-DE09D966400A}"/>
          </ac:grpSpMkLst>
        </pc:grpChg>
        <pc:grpChg chg="mod">
          <ac:chgData name="Phúc Vũ" userId="0d239e92d9b13386" providerId="LiveId" clId="{1D38F7B7-120F-452F-BBA3-0BEB44D08FED}" dt="2022-02-20T17:28:06.508" v="2111"/>
          <ac:grpSpMkLst>
            <pc:docMk/>
            <pc:sldMk cId="3947168297" sldId="322"/>
            <ac:grpSpMk id="140" creationId="{68112BEA-23AC-45F4-A8DC-C1CA17E4227B}"/>
          </ac:grpSpMkLst>
        </pc:grpChg>
        <pc:grpChg chg="mod">
          <ac:chgData name="Phúc Vũ" userId="0d239e92d9b13386" providerId="LiveId" clId="{1D38F7B7-120F-452F-BBA3-0BEB44D08FED}" dt="2022-02-20T17:28:06.508" v="2111"/>
          <ac:grpSpMkLst>
            <pc:docMk/>
            <pc:sldMk cId="3947168297" sldId="322"/>
            <ac:grpSpMk id="141" creationId="{B139F2B5-9ACA-4C5A-BCF1-2D6E40D86F99}"/>
          </ac:grpSpMkLst>
        </pc:grpChg>
        <pc:grpChg chg="mod">
          <ac:chgData name="Phúc Vũ" userId="0d239e92d9b13386" providerId="LiveId" clId="{1D38F7B7-120F-452F-BBA3-0BEB44D08FED}" dt="2022-02-20T17:28:06.508" v="2111"/>
          <ac:grpSpMkLst>
            <pc:docMk/>
            <pc:sldMk cId="3947168297" sldId="322"/>
            <ac:grpSpMk id="142" creationId="{5E760769-B937-40CD-A80D-749F3E972C30}"/>
          </ac:grpSpMkLst>
        </pc:grpChg>
        <pc:grpChg chg="mod">
          <ac:chgData name="Phúc Vũ" userId="0d239e92d9b13386" providerId="LiveId" clId="{1D38F7B7-120F-452F-BBA3-0BEB44D08FED}" dt="2022-02-20T17:28:06.508" v="2111"/>
          <ac:grpSpMkLst>
            <pc:docMk/>
            <pc:sldMk cId="3947168297" sldId="322"/>
            <ac:grpSpMk id="143" creationId="{3353132B-F878-4CDA-BFF7-EE9F1DB70519}"/>
          </ac:grpSpMkLst>
        </pc:grpChg>
        <pc:grpChg chg="add del mod">
          <ac:chgData name="Phúc Vũ" userId="0d239e92d9b13386" providerId="LiveId" clId="{1D38F7B7-120F-452F-BBA3-0BEB44D08FED}" dt="2022-02-20T17:28:44.135" v="2117" actId="165"/>
          <ac:grpSpMkLst>
            <pc:docMk/>
            <pc:sldMk cId="3947168297" sldId="322"/>
            <ac:grpSpMk id="169" creationId="{73B786F5-599A-4793-91A8-EC4051336CBB}"/>
          </ac:grpSpMkLst>
        </pc:grpChg>
        <pc:grpChg chg="mod topLvl">
          <ac:chgData name="Phúc Vũ" userId="0d239e92d9b13386" providerId="LiveId" clId="{1D38F7B7-120F-452F-BBA3-0BEB44D08FED}" dt="2022-02-20T17:49:22.719" v="2460" actId="164"/>
          <ac:grpSpMkLst>
            <pc:docMk/>
            <pc:sldMk cId="3947168297" sldId="322"/>
            <ac:grpSpMk id="170" creationId="{1EEBC184-8C8D-4FC4-B3B1-BC3D01B5665E}"/>
          </ac:grpSpMkLst>
        </pc:grpChg>
        <pc:grpChg chg="mod">
          <ac:chgData name="Phúc Vũ" userId="0d239e92d9b13386" providerId="LiveId" clId="{1D38F7B7-120F-452F-BBA3-0BEB44D08FED}" dt="2022-02-20T17:49:09.366" v="2445" actId="164"/>
          <ac:grpSpMkLst>
            <pc:docMk/>
            <pc:sldMk cId="3947168297" sldId="322"/>
            <ac:grpSpMk id="174" creationId="{712D1867-68AA-49AA-A366-E365D5675495}"/>
          </ac:grpSpMkLst>
        </pc:grpChg>
        <pc:grpChg chg="mod">
          <ac:chgData name="Phúc Vũ" userId="0d239e92d9b13386" providerId="LiveId" clId="{1D38F7B7-120F-452F-BBA3-0BEB44D08FED}" dt="2022-02-20T17:49:09.366" v="2445" actId="164"/>
          <ac:grpSpMkLst>
            <pc:docMk/>
            <pc:sldMk cId="3947168297" sldId="322"/>
            <ac:grpSpMk id="175" creationId="{0D704B3A-C0C3-4FD8-9987-BBDDC9E26ADE}"/>
          </ac:grpSpMkLst>
        </pc:grpChg>
        <pc:grpChg chg="mod">
          <ac:chgData name="Phúc Vũ" userId="0d239e92d9b13386" providerId="LiveId" clId="{1D38F7B7-120F-452F-BBA3-0BEB44D08FED}" dt="2022-02-20T17:49:09.366" v="2445" actId="164"/>
          <ac:grpSpMkLst>
            <pc:docMk/>
            <pc:sldMk cId="3947168297" sldId="322"/>
            <ac:grpSpMk id="176" creationId="{0EA6A68A-FC5D-4252-BF0A-FCB4F5A5A72E}"/>
          </ac:grpSpMkLst>
        </pc:grpChg>
        <pc:grpChg chg="mod">
          <ac:chgData name="Phúc Vũ" userId="0d239e92d9b13386" providerId="LiveId" clId="{1D38F7B7-120F-452F-BBA3-0BEB44D08FED}" dt="2022-02-20T17:49:09.366" v="2445" actId="164"/>
          <ac:grpSpMkLst>
            <pc:docMk/>
            <pc:sldMk cId="3947168297" sldId="322"/>
            <ac:grpSpMk id="177" creationId="{433A24FA-6681-4D4C-B570-D86B379AB0E2}"/>
          </ac:grpSpMkLst>
        </pc:grpChg>
        <pc:grpChg chg="mod">
          <ac:chgData name="Phúc Vũ" userId="0d239e92d9b13386" providerId="LiveId" clId="{1D38F7B7-120F-452F-BBA3-0BEB44D08FED}" dt="2022-02-20T17:49:09.366" v="2445" actId="164"/>
          <ac:grpSpMkLst>
            <pc:docMk/>
            <pc:sldMk cId="3947168297" sldId="322"/>
            <ac:grpSpMk id="178" creationId="{A485D677-A4E3-4717-8601-DC8E2FCF05C2}"/>
          </ac:grpSpMkLst>
        </pc:grpChg>
        <pc:grpChg chg="mod">
          <ac:chgData name="Phúc Vũ" userId="0d239e92d9b13386" providerId="LiveId" clId="{1D38F7B7-120F-452F-BBA3-0BEB44D08FED}" dt="2022-02-20T17:49:09.366" v="2445" actId="164"/>
          <ac:grpSpMkLst>
            <pc:docMk/>
            <pc:sldMk cId="3947168297" sldId="322"/>
            <ac:grpSpMk id="179" creationId="{47425B5F-0494-4548-BB18-23791F31E8B6}"/>
          </ac:grpSpMkLst>
        </pc:grpChg>
        <pc:grpChg chg="add mod">
          <ac:chgData name="Phúc Vũ" userId="0d239e92d9b13386" providerId="LiveId" clId="{1D38F7B7-120F-452F-BBA3-0BEB44D08FED}" dt="2022-02-20T17:59:36.971" v="2536" actId="255"/>
          <ac:grpSpMkLst>
            <pc:docMk/>
            <pc:sldMk cId="3947168297" sldId="322"/>
            <ac:grpSpMk id="206" creationId="{09088F6E-1E17-4BDC-A0FF-05B8A488EA7D}"/>
          </ac:grpSpMkLst>
        </pc:grpChg>
        <pc:grpChg chg="add mod">
          <ac:chgData name="Phúc Vũ" userId="0d239e92d9b13386" providerId="LiveId" clId="{1D38F7B7-120F-452F-BBA3-0BEB44D08FED}" dt="2022-02-20T18:01:02.456" v="2548" actId="1076"/>
          <ac:grpSpMkLst>
            <pc:docMk/>
            <pc:sldMk cId="3947168297" sldId="322"/>
            <ac:grpSpMk id="209" creationId="{BB1D7ED5-989F-4E9B-B20E-6EE723AE79DF}"/>
          </ac:grpSpMkLst>
        </pc:grpChg>
        <pc:grpChg chg="add del mod topLvl">
          <ac:chgData name="Phúc Vũ" userId="0d239e92d9b13386" providerId="LiveId" clId="{1D38F7B7-120F-452F-BBA3-0BEB44D08FED}" dt="2022-02-20T17:33:37.638" v="2180" actId="165"/>
          <ac:grpSpMkLst>
            <pc:docMk/>
            <pc:sldMk cId="3947168297" sldId="322"/>
            <ac:grpSpMk id="212" creationId="{24AB27F0-C6EE-435F-A6EA-21D5359272BC}"/>
          </ac:grpSpMkLst>
        </pc:grpChg>
        <pc:grpChg chg="add del mod ord">
          <ac:chgData name="Phúc Vũ" userId="0d239e92d9b13386" providerId="LiveId" clId="{1D38F7B7-120F-452F-BBA3-0BEB44D08FED}" dt="2022-02-20T17:45:47.720" v="2331" actId="165"/>
          <ac:grpSpMkLst>
            <pc:docMk/>
            <pc:sldMk cId="3947168297" sldId="322"/>
            <ac:grpSpMk id="242" creationId="{2D8746CA-67AF-4901-BD5F-549C5A96CC62}"/>
          </ac:grpSpMkLst>
        </pc:grpChg>
        <pc:grpChg chg="mod topLvl">
          <ac:chgData name="Phúc Vũ" userId="0d239e92d9b13386" providerId="LiveId" clId="{1D38F7B7-120F-452F-BBA3-0BEB44D08FED}" dt="2022-02-20T17:49:09.366" v="2445" actId="164"/>
          <ac:grpSpMkLst>
            <pc:docMk/>
            <pc:sldMk cId="3947168297" sldId="322"/>
            <ac:grpSpMk id="245" creationId="{01789E86-E471-43F6-AEE2-7A7F4FEE3BF4}"/>
          </ac:grpSpMkLst>
        </pc:grpChg>
        <pc:grpChg chg="mod">
          <ac:chgData name="Phúc Vũ" userId="0d239e92d9b13386" providerId="LiveId" clId="{1D38F7B7-120F-452F-BBA3-0BEB44D08FED}" dt="2022-02-20T17:49:09.366" v="2445" actId="164"/>
          <ac:grpSpMkLst>
            <pc:docMk/>
            <pc:sldMk cId="3947168297" sldId="322"/>
            <ac:grpSpMk id="246" creationId="{FBBC67C5-A4B6-470E-8442-E0EB3D56664D}"/>
          </ac:grpSpMkLst>
        </pc:grpChg>
        <pc:grpChg chg="mod">
          <ac:chgData name="Phúc Vũ" userId="0d239e92d9b13386" providerId="LiveId" clId="{1D38F7B7-120F-452F-BBA3-0BEB44D08FED}" dt="2022-02-20T17:49:09.366" v="2445" actId="164"/>
          <ac:grpSpMkLst>
            <pc:docMk/>
            <pc:sldMk cId="3947168297" sldId="322"/>
            <ac:grpSpMk id="247" creationId="{CF0CB2CB-5668-41AF-AAFB-95686140A695}"/>
          </ac:grpSpMkLst>
        </pc:grpChg>
        <pc:grpChg chg="mod">
          <ac:chgData name="Phúc Vũ" userId="0d239e92d9b13386" providerId="LiveId" clId="{1D38F7B7-120F-452F-BBA3-0BEB44D08FED}" dt="2022-02-20T17:49:09.366" v="2445" actId="164"/>
          <ac:grpSpMkLst>
            <pc:docMk/>
            <pc:sldMk cId="3947168297" sldId="322"/>
            <ac:grpSpMk id="248" creationId="{653BBA65-0AFF-461C-82D8-CC890E136E12}"/>
          </ac:grpSpMkLst>
        </pc:grpChg>
        <pc:grpChg chg="mod">
          <ac:chgData name="Phúc Vũ" userId="0d239e92d9b13386" providerId="LiveId" clId="{1D38F7B7-120F-452F-BBA3-0BEB44D08FED}" dt="2022-02-20T17:49:09.366" v="2445" actId="164"/>
          <ac:grpSpMkLst>
            <pc:docMk/>
            <pc:sldMk cId="3947168297" sldId="322"/>
            <ac:grpSpMk id="249" creationId="{46DEE87B-5038-4B53-A455-EF94C65245D2}"/>
          </ac:grpSpMkLst>
        </pc:grpChg>
        <pc:grpChg chg="mod">
          <ac:chgData name="Phúc Vũ" userId="0d239e92d9b13386" providerId="LiveId" clId="{1D38F7B7-120F-452F-BBA3-0BEB44D08FED}" dt="2022-02-20T17:49:09.366" v="2445" actId="164"/>
          <ac:grpSpMkLst>
            <pc:docMk/>
            <pc:sldMk cId="3947168297" sldId="322"/>
            <ac:grpSpMk id="250" creationId="{003D6452-0232-47C8-ACE6-6A8FC60C5A03}"/>
          </ac:grpSpMkLst>
        </pc:grpChg>
        <pc:grpChg chg="add del mod topLvl">
          <ac:chgData name="Phúc Vũ" userId="0d239e92d9b13386" providerId="LiveId" clId="{1D38F7B7-120F-452F-BBA3-0BEB44D08FED}" dt="2022-02-20T17:38:09.104" v="2219" actId="165"/>
          <ac:grpSpMkLst>
            <pc:docMk/>
            <pc:sldMk cId="3947168297" sldId="322"/>
            <ac:grpSpMk id="1281" creationId="{AD401D54-4E65-43B6-A682-DE823CA04A2B}"/>
          </ac:grpSpMkLst>
        </pc:grpChg>
        <pc:grpChg chg="add del mod">
          <ac:chgData name="Phúc Vũ" userId="0d239e92d9b13386" providerId="LiveId" clId="{1D38F7B7-120F-452F-BBA3-0BEB44D08FED}" dt="2022-02-20T17:33:33.917" v="2179" actId="165"/>
          <ac:grpSpMkLst>
            <pc:docMk/>
            <pc:sldMk cId="3947168297" sldId="322"/>
            <ac:grpSpMk id="1282" creationId="{8CD1A5ED-0980-43AC-9693-768B7DA0C901}"/>
          </ac:grpSpMkLst>
        </pc:grpChg>
        <pc:grpChg chg="add del mod topLvl">
          <ac:chgData name="Phúc Vũ" userId="0d239e92d9b13386" providerId="LiveId" clId="{1D38F7B7-120F-452F-BBA3-0BEB44D08FED}" dt="2022-02-20T17:38:04.635" v="2218" actId="165"/>
          <ac:grpSpMkLst>
            <pc:docMk/>
            <pc:sldMk cId="3947168297" sldId="322"/>
            <ac:grpSpMk id="1283" creationId="{C978FCD3-DF53-486B-BBA6-87EB82852473}"/>
          </ac:grpSpMkLst>
        </pc:grpChg>
        <pc:grpChg chg="add mod">
          <ac:chgData name="Phúc Vũ" userId="0d239e92d9b13386" providerId="LiveId" clId="{1D38F7B7-120F-452F-BBA3-0BEB44D08FED}" dt="2022-02-20T17:35:32.685" v="2205" actId="164"/>
          <ac:grpSpMkLst>
            <pc:docMk/>
            <pc:sldMk cId="3947168297" sldId="322"/>
            <ac:grpSpMk id="1285" creationId="{844E58D2-252D-4981-A776-A12A0F6FED4F}"/>
          </ac:grpSpMkLst>
        </pc:grpChg>
        <pc:grpChg chg="add del mod topLvl">
          <ac:chgData name="Phúc Vũ" userId="0d239e92d9b13386" providerId="LiveId" clId="{1D38F7B7-120F-452F-BBA3-0BEB44D08FED}" dt="2022-02-20T17:39:18.601" v="2255" actId="165"/>
          <ac:grpSpMkLst>
            <pc:docMk/>
            <pc:sldMk cId="3947168297" sldId="322"/>
            <ac:grpSpMk id="1286" creationId="{40131B55-F58E-493F-A716-848833947E09}"/>
          </ac:grpSpMkLst>
        </pc:grpChg>
        <pc:grpChg chg="add del mod">
          <ac:chgData name="Phúc Vũ" userId="0d239e92d9b13386" providerId="LiveId" clId="{1D38F7B7-120F-452F-BBA3-0BEB44D08FED}" dt="2022-02-20T17:38:00.667" v="2217" actId="165"/>
          <ac:grpSpMkLst>
            <pc:docMk/>
            <pc:sldMk cId="3947168297" sldId="322"/>
            <ac:grpSpMk id="1287" creationId="{CA283865-54CE-46A7-8653-F1FE9CD50414}"/>
          </ac:grpSpMkLst>
        </pc:grpChg>
        <pc:grpChg chg="add mod">
          <ac:chgData name="Phúc Vũ" userId="0d239e92d9b13386" providerId="LiveId" clId="{1D38F7B7-120F-452F-BBA3-0BEB44D08FED}" dt="2022-02-20T17:49:22.719" v="2460" actId="164"/>
          <ac:grpSpMkLst>
            <pc:docMk/>
            <pc:sldMk cId="3947168297" sldId="322"/>
            <ac:grpSpMk id="1289" creationId="{55B01A15-B49A-4C37-8781-C1599D01BA7D}"/>
          </ac:grpSpMkLst>
        </pc:grpChg>
        <pc:grpChg chg="add mod">
          <ac:chgData name="Phúc Vũ" userId="0d239e92d9b13386" providerId="LiveId" clId="{1D38F7B7-120F-452F-BBA3-0BEB44D08FED}" dt="2022-02-20T17:46:38.967" v="2341" actId="164"/>
          <ac:grpSpMkLst>
            <pc:docMk/>
            <pc:sldMk cId="3947168297" sldId="322"/>
            <ac:grpSpMk id="1290" creationId="{03C8F3D8-4655-45A8-A820-BCBB96DB2960}"/>
          </ac:grpSpMkLst>
        </pc:grpChg>
        <pc:grpChg chg="add mod">
          <ac:chgData name="Phúc Vũ" userId="0d239e92d9b13386" providerId="LiveId" clId="{1D38F7B7-120F-452F-BBA3-0BEB44D08FED}" dt="2022-02-20T17:49:23.947" v="2467" actId="164"/>
          <ac:grpSpMkLst>
            <pc:docMk/>
            <pc:sldMk cId="3947168297" sldId="322"/>
            <ac:grpSpMk id="1292" creationId="{A8FAFB3C-1FF0-4A06-9622-418F30EE7CBF}"/>
          </ac:grpSpMkLst>
        </pc:grpChg>
        <pc:grpChg chg="add mod">
          <ac:chgData name="Phúc Vũ" userId="0d239e92d9b13386" providerId="LiveId" clId="{1D38F7B7-120F-452F-BBA3-0BEB44D08FED}" dt="2022-02-20T17:59:36.971" v="2536" actId="255"/>
          <ac:grpSpMkLst>
            <pc:docMk/>
            <pc:sldMk cId="3947168297" sldId="322"/>
            <ac:grpSpMk id="1293" creationId="{C212EB2B-1FF7-4FB9-97E7-0BB7C5B9605F}"/>
          </ac:grpSpMkLst>
        </pc:grpChg>
        <pc:picChg chg="add del mod">
          <ac:chgData name="Phúc Vũ" userId="0d239e92d9b13386" providerId="LiveId" clId="{1D38F7B7-120F-452F-BBA3-0BEB44D08FED}" dt="2022-02-20T17:44:55.614" v="2324"/>
          <ac:picMkLst>
            <pc:docMk/>
            <pc:sldMk cId="3947168297" sldId="322"/>
            <ac:picMk id="3" creationId="{0D4BF08D-9C27-4A89-BB1D-55BF74EB1FB6}"/>
          </ac:picMkLst>
        </pc:picChg>
        <pc:picChg chg="del">
          <ac:chgData name="Phúc Vũ" userId="0d239e92d9b13386" providerId="LiveId" clId="{1D38F7B7-120F-452F-BBA3-0BEB44D08FED}" dt="2022-02-20T16:43:34.495" v="1875" actId="478"/>
          <ac:picMkLst>
            <pc:docMk/>
            <pc:sldMk cId="3947168297" sldId="322"/>
            <ac:picMk id="7" creationId="{A8522998-525C-4EFD-A14A-C1B0ED023E09}"/>
          </ac:picMkLst>
        </pc:picChg>
        <pc:picChg chg="add mod ord">
          <ac:chgData name="Phúc Vũ" userId="0d239e92d9b13386" providerId="LiveId" clId="{1D38F7B7-120F-452F-BBA3-0BEB44D08FED}" dt="2022-02-20T17:59:36.971" v="2536" actId="255"/>
          <ac:picMkLst>
            <pc:docMk/>
            <pc:sldMk cId="3947168297" sldId="322"/>
            <ac:picMk id="1295" creationId="{69629BED-BF73-4A91-8302-6ED0EFF7048C}"/>
          </ac:picMkLst>
        </pc:picChg>
        <pc:cxnChg chg="add mod">
          <ac:chgData name="Phúc Vũ" userId="0d239e92d9b13386" providerId="LiveId" clId="{1D38F7B7-120F-452F-BBA3-0BEB44D08FED}" dt="2022-02-20T17:13:23.091" v="1973" actId="164"/>
          <ac:cxnSpMkLst>
            <pc:docMk/>
            <pc:sldMk cId="3947168297" sldId="322"/>
            <ac:cxnSpMk id="8" creationId="{1969DE17-9534-46DA-8213-FB2FCD071E56}"/>
          </ac:cxnSpMkLst>
        </pc:cxnChg>
        <pc:cxnChg chg="add mod">
          <ac:chgData name="Phúc Vũ" userId="0d239e92d9b13386" providerId="LiveId" clId="{1D38F7B7-120F-452F-BBA3-0BEB44D08FED}" dt="2022-02-20T17:13:23.091" v="1973" actId="164"/>
          <ac:cxnSpMkLst>
            <pc:docMk/>
            <pc:sldMk cId="3947168297" sldId="322"/>
            <ac:cxnSpMk id="12" creationId="{77A1EDDA-CA7D-48F1-BB71-F141742649DE}"/>
          </ac:cxnSpMkLst>
        </pc:cxnChg>
        <pc:cxnChg chg="add mod">
          <ac:chgData name="Phúc Vũ" userId="0d239e92d9b13386" providerId="LiveId" clId="{1D38F7B7-120F-452F-BBA3-0BEB44D08FED}" dt="2022-02-20T17:10:36.553" v="1934"/>
          <ac:cxnSpMkLst>
            <pc:docMk/>
            <pc:sldMk cId="3947168297" sldId="322"/>
            <ac:cxnSpMk id="14" creationId="{18DF2684-7660-48EA-91F6-E8C51346AD59}"/>
          </ac:cxnSpMkLst>
        </pc:cxnChg>
        <pc:cxnChg chg="add mod">
          <ac:chgData name="Phúc Vũ" userId="0d239e92d9b13386" providerId="LiveId" clId="{1D38F7B7-120F-452F-BBA3-0BEB44D08FED}" dt="2022-02-20T17:10:36.553" v="1934"/>
          <ac:cxnSpMkLst>
            <pc:docMk/>
            <pc:sldMk cId="3947168297" sldId="322"/>
            <ac:cxnSpMk id="15" creationId="{39E6A141-82CD-42A8-867A-1BD526B7C6BE}"/>
          </ac:cxnSpMkLst>
        </pc:cxnChg>
        <pc:cxnChg chg="add mod">
          <ac:chgData name="Phúc Vũ" userId="0d239e92d9b13386" providerId="LiveId" clId="{1D38F7B7-120F-452F-BBA3-0BEB44D08FED}" dt="2022-02-20T17:10:39.314" v="1936"/>
          <ac:cxnSpMkLst>
            <pc:docMk/>
            <pc:sldMk cId="3947168297" sldId="322"/>
            <ac:cxnSpMk id="16" creationId="{3BAC994E-7F19-45E6-AA28-48CE6AB59226}"/>
          </ac:cxnSpMkLst>
        </pc:cxnChg>
        <pc:cxnChg chg="add mod">
          <ac:chgData name="Phúc Vũ" userId="0d239e92d9b13386" providerId="LiveId" clId="{1D38F7B7-120F-452F-BBA3-0BEB44D08FED}" dt="2022-02-20T17:10:39.314" v="1936"/>
          <ac:cxnSpMkLst>
            <pc:docMk/>
            <pc:sldMk cId="3947168297" sldId="322"/>
            <ac:cxnSpMk id="17" creationId="{CC052A71-8541-4D12-9980-65E582D0E179}"/>
          </ac:cxnSpMkLst>
        </pc:cxnChg>
        <pc:cxnChg chg="add mod">
          <ac:chgData name="Phúc Vũ" userId="0d239e92d9b13386" providerId="LiveId" clId="{1D38F7B7-120F-452F-BBA3-0BEB44D08FED}" dt="2022-02-20T17:13:23.091" v="1973" actId="164"/>
          <ac:cxnSpMkLst>
            <pc:docMk/>
            <pc:sldMk cId="3947168297" sldId="322"/>
            <ac:cxnSpMk id="18" creationId="{E17F34C3-8BB3-4C2E-A119-5B9C3FB01DA4}"/>
          </ac:cxnSpMkLst>
        </pc:cxnChg>
        <pc:cxnChg chg="add mod">
          <ac:chgData name="Phúc Vũ" userId="0d239e92d9b13386" providerId="LiveId" clId="{1D38F7B7-120F-452F-BBA3-0BEB44D08FED}" dt="2022-02-20T17:13:23.091" v="1973" actId="164"/>
          <ac:cxnSpMkLst>
            <pc:docMk/>
            <pc:sldMk cId="3947168297" sldId="322"/>
            <ac:cxnSpMk id="19" creationId="{5EC73F54-D5D7-4F25-9675-48A000A0CE92}"/>
          </ac:cxnSpMkLst>
        </pc:cxnChg>
        <pc:cxnChg chg="add del mod">
          <ac:chgData name="Phúc Vũ" userId="0d239e92d9b13386" providerId="LiveId" clId="{1D38F7B7-120F-452F-BBA3-0BEB44D08FED}" dt="2022-02-20T17:13:23.091" v="1973" actId="164"/>
          <ac:cxnSpMkLst>
            <pc:docMk/>
            <pc:sldMk cId="3947168297" sldId="322"/>
            <ac:cxnSpMk id="20" creationId="{46844478-C7A9-4A7C-AEFD-168C9D673CD6}"/>
          </ac:cxnSpMkLst>
        </pc:cxnChg>
        <pc:cxnChg chg="mod">
          <ac:chgData name="Phúc Vũ" userId="0d239e92d9b13386" providerId="LiveId" clId="{1D38F7B7-120F-452F-BBA3-0BEB44D08FED}" dt="2022-02-20T17:11:46.302" v="1950"/>
          <ac:cxnSpMkLst>
            <pc:docMk/>
            <pc:sldMk cId="3947168297" sldId="322"/>
            <ac:cxnSpMk id="24" creationId="{6C274AD5-3724-4E0E-AD48-7EF4EFCF977F}"/>
          </ac:cxnSpMkLst>
        </pc:cxnChg>
        <pc:cxnChg chg="mod">
          <ac:chgData name="Phúc Vũ" userId="0d239e92d9b13386" providerId="LiveId" clId="{1D38F7B7-120F-452F-BBA3-0BEB44D08FED}" dt="2022-02-20T17:11:46.302" v="1950"/>
          <ac:cxnSpMkLst>
            <pc:docMk/>
            <pc:sldMk cId="3947168297" sldId="322"/>
            <ac:cxnSpMk id="25" creationId="{25BF1A20-9702-43F3-91A2-21B3AF87C9F4}"/>
          </ac:cxnSpMkLst>
        </pc:cxnChg>
        <pc:cxnChg chg="mod">
          <ac:chgData name="Phúc Vũ" userId="0d239e92d9b13386" providerId="LiveId" clId="{1D38F7B7-120F-452F-BBA3-0BEB44D08FED}" dt="2022-02-20T17:11:46.302" v="1950"/>
          <ac:cxnSpMkLst>
            <pc:docMk/>
            <pc:sldMk cId="3947168297" sldId="322"/>
            <ac:cxnSpMk id="26" creationId="{AE3D6A35-1760-415B-BE0D-F0BEF1D16477}"/>
          </ac:cxnSpMkLst>
        </pc:cxnChg>
        <pc:cxnChg chg="mod">
          <ac:chgData name="Phúc Vũ" userId="0d239e92d9b13386" providerId="LiveId" clId="{1D38F7B7-120F-452F-BBA3-0BEB44D08FED}" dt="2022-02-20T17:11:46.302" v="1950"/>
          <ac:cxnSpMkLst>
            <pc:docMk/>
            <pc:sldMk cId="3947168297" sldId="322"/>
            <ac:cxnSpMk id="27" creationId="{FD2B9B82-A360-4891-8971-740ABBC5684E}"/>
          </ac:cxnSpMkLst>
        </pc:cxnChg>
        <pc:cxnChg chg="mod">
          <ac:chgData name="Phúc Vũ" userId="0d239e92d9b13386" providerId="LiveId" clId="{1D38F7B7-120F-452F-BBA3-0BEB44D08FED}" dt="2022-02-20T17:13:23.091" v="1973" actId="164"/>
          <ac:cxnSpMkLst>
            <pc:docMk/>
            <pc:sldMk cId="3947168297" sldId="322"/>
            <ac:cxnSpMk id="30" creationId="{477D2DEA-55A3-43E3-BC8B-3142C09F7FEF}"/>
          </ac:cxnSpMkLst>
        </pc:cxnChg>
        <pc:cxnChg chg="mod">
          <ac:chgData name="Phúc Vũ" userId="0d239e92d9b13386" providerId="LiveId" clId="{1D38F7B7-120F-452F-BBA3-0BEB44D08FED}" dt="2022-02-20T17:13:23.091" v="1973" actId="164"/>
          <ac:cxnSpMkLst>
            <pc:docMk/>
            <pc:sldMk cId="3947168297" sldId="322"/>
            <ac:cxnSpMk id="31" creationId="{E3ABEB53-5170-431B-B55B-A46B9579A4B3}"/>
          </ac:cxnSpMkLst>
        </pc:cxnChg>
        <pc:cxnChg chg="mod">
          <ac:chgData name="Phúc Vũ" userId="0d239e92d9b13386" providerId="LiveId" clId="{1D38F7B7-120F-452F-BBA3-0BEB44D08FED}" dt="2022-02-20T17:13:23.091" v="1973" actId="164"/>
          <ac:cxnSpMkLst>
            <pc:docMk/>
            <pc:sldMk cId="3947168297" sldId="322"/>
            <ac:cxnSpMk id="32" creationId="{1220CFC7-CA80-49BF-A909-679C8DAAD180}"/>
          </ac:cxnSpMkLst>
        </pc:cxnChg>
        <pc:cxnChg chg="mod">
          <ac:chgData name="Phúc Vũ" userId="0d239e92d9b13386" providerId="LiveId" clId="{1D38F7B7-120F-452F-BBA3-0BEB44D08FED}" dt="2022-02-20T17:13:23.091" v="1973" actId="164"/>
          <ac:cxnSpMkLst>
            <pc:docMk/>
            <pc:sldMk cId="3947168297" sldId="322"/>
            <ac:cxnSpMk id="33" creationId="{6453787B-8A5B-46E5-91D9-E40D34C7D3B0}"/>
          </ac:cxnSpMkLst>
        </pc:cxnChg>
        <pc:cxnChg chg="mod">
          <ac:chgData name="Phúc Vũ" userId="0d239e92d9b13386" providerId="LiveId" clId="{1D38F7B7-120F-452F-BBA3-0BEB44D08FED}" dt="2022-02-20T17:13:23.091" v="1973" actId="164"/>
          <ac:cxnSpMkLst>
            <pc:docMk/>
            <pc:sldMk cId="3947168297" sldId="322"/>
            <ac:cxnSpMk id="34" creationId="{285799C1-18AF-4D85-9503-280C2173AACD}"/>
          </ac:cxnSpMkLst>
        </pc:cxnChg>
        <pc:cxnChg chg="mod">
          <ac:chgData name="Phúc Vũ" userId="0d239e92d9b13386" providerId="LiveId" clId="{1D38F7B7-120F-452F-BBA3-0BEB44D08FED}" dt="2022-02-20T17:13:23.091" v="1973" actId="164"/>
          <ac:cxnSpMkLst>
            <pc:docMk/>
            <pc:sldMk cId="3947168297" sldId="322"/>
            <ac:cxnSpMk id="36" creationId="{73551986-195B-4E6D-9DBC-1B16BBCC82D8}"/>
          </ac:cxnSpMkLst>
        </pc:cxnChg>
        <pc:cxnChg chg="mod">
          <ac:chgData name="Phúc Vũ" userId="0d239e92d9b13386" providerId="LiveId" clId="{1D38F7B7-120F-452F-BBA3-0BEB44D08FED}" dt="2022-02-20T17:13:23.091" v="1973" actId="164"/>
          <ac:cxnSpMkLst>
            <pc:docMk/>
            <pc:sldMk cId="3947168297" sldId="322"/>
            <ac:cxnSpMk id="37" creationId="{DA54D3A4-1918-4E1E-9C56-D0258E29C652}"/>
          </ac:cxnSpMkLst>
        </pc:cxnChg>
        <pc:cxnChg chg="mod">
          <ac:chgData name="Phúc Vũ" userId="0d239e92d9b13386" providerId="LiveId" clId="{1D38F7B7-120F-452F-BBA3-0BEB44D08FED}" dt="2022-02-20T17:13:23.091" v="1973" actId="164"/>
          <ac:cxnSpMkLst>
            <pc:docMk/>
            <pc:sldMk cId="3947168297" sldId="322"/>
            <ac:cxnSpMk id="38" creationId="{C5C4D25E-84CE-4B0C-925C-5EA01F65D1AD}"/>
          </ac:cxnSpMkLst>
        </pc:cxnChg>
        <pc:cxnChg chg="mod">
          <ac:chgData name="Phúc Vũ" userId="0d239e92d9b13386" providerId="LiveId" clId="{1D38F7B7-120F-452F-BBA3-0BEB44D08FED}" dt="2022-02-20T17:13:23.091" v="1973" actId="164"/>
          <ac:cxnSpMkLst>
            <pc:docMk/>
            <pc:sldMk cId="3947168297" sldId="322"/>
            <ac:cxnSpMk id="39" creationId="{3616779B-E1F5-4616-879F-16CB4D0CE254}"/>
          </ac:cxnSpMkLst>
        </pc:cxnChg>
        <pc:cxnChg chg="mod">
          <ac:chgData name="Phúc Vũ" userId="0d239e92d9b13386" providerId="LiveId" clId="{1D38F7B7-120F-452F-BBA3-0BEB44D08FED}" dt="2022-02-20T17:13:23.091" v="1973" actId="164"/>
          <ac:cxnSpMkLst>
            <pc:docMk/>
            <pc:sldMk cId="3947168297" sldId="322"/>
            <ac:cxnSpMk id="40" creationId="{FC3F435A-D5E2-4865-86C3-EA96EC8CCFD1}"/>
          </ac:cxnSpMkLst>
        </pc:cxnChg>
        <pc:cxnChg chg="mod">
          <ac:chgData name="Phúc Vũ" userId="0d239e92d9b13386" providerId="LiveId" clId="{1D38F7B7-120F-452F-BBA3-0BEB44D08FED}" dt="2022-02-20T17:13:23.091" v="1973" actId="164"/>
          <ac:cxnSpMkLst>
            <pc:docMk/>
            <pc:sldMk cId="3947168297" sldId="322"/>
            <ac:cxnSpMk id="42" creationId="{8D0B31B9-8895-4282-8CE8-89EC944733D3}"/>
          </ac:cxnSpMkLst>
        </pc:cxnChg>
        <pc:cxnChg chg="mod">
          <ac:chgData name="Phúc Vũ" userId="0d239e92d9b13386" providerId="LiveId" clId="{1D38F7B7-120F-452F-BBA3-0BEB44D08FED}" dt="2022-02-20T17:13:23.091" v="1973" actId="164"/>
          <ac:cxnSpMkLst>
            <pc:docMk/>
            <pc:sldMk cId="3947168297" sldId="322"/>
            <ac:cxnSpMk id="43" creationId="{E53364AC-AC47-4852-8140-278A91051EAF}"/>
          </ac:cxnSpMkLst>
        </pc:cxnChg>
        <pc:cxnChg chg="mod">
          <ac:chgData name="Phúc Vũ" userId="0d239e92d9b13386" providerId="LiveId" clId="{1D38F7B7-120F-452F-BBA3-0BEB44D08FED}" dt="2022-02-20T17:13:23.091" v="1973" actId="164"/>
          <ac:cxnSpMkLst>
            <pc:docMk/>
            <pc:sldMk cId="3947168297" sldId="322"/>
            <ac:cxnSpMk id="44" creationId="{DB815643-9B72-4CA0-8E8B-09CADDB6D123}"/>
          </ac:cxnSpMkLst>
        </pc:cxnChg>
        <pc:cxnChg chg="mod">
          <ac:chgData name="Phúc Vũ" userId="0d239e92d9b13386" providerId="LiveId" clId="{1D38F7B7-120F-452F-BBA3-0BEB44D08FED}" dt="2022-02-20T17:13:23.091" v="1973" actId="164"/>
          <ac:cxnSpMkLst>
            <pc:docMk/>
            <pc:sldMk cId="3947168297" sldId="322"/>
            <ac:cxnSpMk id="45" creationId="{0D9AB259-73C5-4DC4-8D8F-E54D171B2DEC}"/>
          </ac:cxnSpMkLst>
        </pc:cxnChg>
        <pc:cxnChg chg="mod">
          <ac:chgData name="Phúc Vũ" userId="0d239e92d9b13386" providerId="LiveId" clId="{1D38F7B7-120F-452F-BBA3-0BEB44D08FED}" dt="2022-02-20T17:13:23.091" v="1973" actId="164"/>
          <ac:cxnSpMkLst>
            <pc:docMk/>
            <pc:sldMk cId="3947168297" sldId="322"/>
            <ac:cxnSpMk id="46" creationId="{58AFBDB0-B778-4FCD-BB1C-DE678B3EF735}"/>
          </ac:cxnSpMkLst>
        </pc:cxnChg>
        <pc:cxnChg chg="mod">
          <ac:chgData name="Phúc Vũ" userId="0d239e92d9b13386" providerId="LiveId" clId="{1D38F7B7-120F-452F-BBA3-0BEB44D08FED}" dt="2022-02-20T17:13:23.091" v="1973" actId="164"/>
          <ac:cxnSpMkLst>
            <pc:docMk/>
            <pc:sldMk cId="3947168297" sldId="322"/>
            <ac:cxnSpMk id="48" creationId="{FDF028F7-2836-4B9D-A57A-E814A31A49AF}"/>
          </ac:cxnSpMkLst>
        </pc:cxnChg>
        <pc:cxnChg chg="mod">
          <ac:chgData name="Phúc Vũ" userId="0d239e92d9b13386" providerId="LiveId" clId="{1D38F7B7-120F-452F-BBA3-0BEB44D08FED}" dt="2022-02-20T17:13:23.091" v="1973" actId="164"/>
          <ac:cxnSpMkLst>
            <pc:docMk/>
            <pc:sldMk cId="3947168297" sldId="322"/>
            <ac:cxnSpMk id="49" creationId="{EBF07852-F6D6-4972-9C7A-2EBD1FA0D79E}"/>
          </ac:cxnSpMkLst>
        </pc:cxnChg>
        <pc:cxnChg chg="mod">
          <ac:chgData name="Phúc Vũ" userId="0d239e92d9b13386" providerId="LiveId" clId="{1D38F7B7-120F-452F-BBA3-0BEB44D08FED}" dt="2022-02-20T17:13:23.091" v="1973" actId="164"/>
          <ac:cxnSpMkLst>
            <pc:docMk/>
            <pc:sldMk cId="3947168297" sldId="322"/>
            <ac:cxnSpMk id="50" creationId="{887C9B42-298F-45CD-9332-BC5C58A78DE9}"/>
          </ac:cxnSpMkLst>
        </pc:cxnChg>
        <pc:cxnChg chg="mod">
          <ac:chgData name="Phúc Vũ" userId="0d239e92d9b13386" providerId="LiveId" clId="{1D38F7B7-120F-452F-BBA3-0BEB44D08FED}" dt="2022-02-20T17:13:23.091" v="1973" actId="164"/>
          <ac:cxnSpMkLst>
            <pc:docMk/>
            <pc:sldMk cId="3947168297" sldId="322"/>
            <ac:cxnSpMk id="51" creationId="{ECE27307-4894-4E84-B05D-6E45A735EC56}"/>
          </ac:cxnSpMkLst>
        </pc:cxnChg>
        <pc:cxnChg chg="mod">
          <ac:chgData name="Phúc Vũ" userId="0d239e92d9b13386" providerId="LiveId" clId="{1D38F7B7-120F-452F-BBA3-0BEB44D08FED}" dt="2022-02-20T17:13:23.091" v="1973" actId="164"/>
          <ac:cxnSpMkLst>
            <pc:docMk/>
            <pc:sldMk cId="3947168297" sldId="322"/>
            <ac:cxnSpMk id="52" creationId="{508686D6-270D-4773-B535-49ADD7A526DE}"/>
          </ac:cxnSpMkLst>
        </pc:cxnChg>
        <pc:cxnChg chg="mod">
          <ac:chgData name="Phúc Vũ" userId="0d239e92d9b13386" providerId="LiveId" clId="{1D38F7B7-120F-452F-BBA3-0BEB44D08FED}" dt="2022-02-20T17:21:35.255" v="2048"/>
          <ac:cxnSpMkLst>
            <pc:docMk/>
            <pc:sldMk cId="3947168297" sldId="322"/>
            <ac:cxnSpMk id="66" creationId="{27724DE6-98B6-4FBE-B443-305B46F35654}"/>
          </ac:cxnSpMkLst>
        </pc:cxnChg>
        <pc:cxnChg chg="mod">
          <ac:chgData name="Phúc Vũ" userId="0d239e92d9b13386" providerId="LiveId" clId="{1D38F7B7-120F-452F-BBA3-0BEB44D08FED}" dt="2022-02-20T17:21:35.255" v="2048"/>
          <ac:cxnSpMkLst>
            <pc:docMk/>
            <pc:sldMk cId="3947168297" sldId="322"/>
            <ac:cxnSpMk id="67" creationId="{D191D6C5-CD4E-4C70-93C7-A22B2D90E412}"/>
          </ac:cxnSpMkLst>
        </pc:cxnChg>
        <pc:cxnChg chg="mod">
          <ac:chgData name="Phúc Vũ" userId="0d239e92d9b13386" providerId="LiveId" clId="{1D38F7B7-120F-452F-BBA3-0BEB44D08FED}" dt="2022-02-20T17:21:35.255" v="2048"/>
          <ac:cxnSpMkLst>
            <pc:docMk/>
            <pc:sldMk cId="3947168297" sldId="322"/>
            <ac:cxnSpMk id="68" creationId="{2BD0A194-746C-4306-B451-0364EC415C00}"/>
          </ac:cxnSpMkLst>
        </pc:cxnChg>
        <pc:cxnChg chg="mod">
          <ac:chgData name="Phúc Vũ" userId="0d239e92d9b13386" providerId="LiveId" clId="{1D38F7B7-120F-452F-BBA3-0BEB44D08FED}" dt="2022-02-20T17:21:35.255" v="2048"/>
          <ac:cxnSpMkLst>
            <pc:docMk/>
            <pc:sldMk cId="3947168297" sldId="322"/>
            <ac:cxnSpMk id="69" creationId="{85D82699-106C-42A3-8215-0457C970DB03}"/>
          </ac:cxnSpMkLst>
        </pc:cxnChg>
        <pc:cxnChg chg="mod">
          <ac:chgData name="Phúc Vũ" userId="0d239e92d9b13386" providerId="LiveId" clId="{1D38F7B7-120F-452F-BBA3-0BEB44D08FED}" dt="2022-02-20T17:21:35.255" v="2048"/>
          <ac:cxnSpMkLst>
            <pc:docMk/>
            <pc:sldMk cId="3947168297" sldId="322"/>
            <ac:cxnSpMk id="70" creationId="{F0C8DB26-B40C-4808-A4A9-7522D700B7E3}"/>
          </ac:cxnSpMkLst>
        </pc:cxnChg>
        <pc:cxnChg chg="mod">
          <ac:chgData name="Phúc Vũ" userId="0d239e92d9b13386" providerId="LiveId" clId="{1D38F7B7-120F-452F-BBA3-0BEB44D08FED}" dt="2022-02-20T17:21:35.255" v="2048"/>
          <ac:cxnSpMkLst>
            <pc:docMk/>
            <pc:sldMk cId="3947168297" sldId="322"/>
            <ac:cxnSpMk id="71" creationId="{6C4E8B80-65E5-4AEF-82DF-7F4E6A91A6C3}"/>
          </ac:cxnSpMkLst>
        </pc:cxnChg>
        <pc:cxnChg chg="mod">
          <ac:chgData name="Phúc Vũ" userId="0d239e92d9b13386" providerId="LiveId" clId="{1D38F7B7-120F-452F-BBA3-0BEB44D08FED}" dt="2022-02-20T17:21:35.255" v="2048"/>
          <ac:cxnSpMkLst>
            <pc:docMk/>
            <pc:sldMk cId="3947168297" sldId="322"/>
            <ac:cxnSpMk id="72" creationId="{F2918D4B-7805-443E-BB9D-B33BFB4D7408}"/>
          </ac:cxnSpMkLst>
        </pc:cxnChg>
        <pc:cxnChg chg="mod">
          <ac:chgData name="Phúc Vũ" userId="0d239e92d9b13386" providerId="LiveId" clId="{1D38F7B7-120F-452F-BBA3-0BEB44D08FED}" dt="2022-02-20T17:21:35.255" v="2048"/>
          <ac:cxnSpMkLst>
            <pc:docMk/>
            <pc:sldMk cId="3947168297" sldId="322"/>
            <ac:cxnSpMk id="73" creationId="{8A31A8C9-A1E1-47AB-9942-3DA10C754F05}"/>
          </ac:cxnSpMkLst>
        </pc:cxnChg>
        <pc:cxnChg chg="mod">
          <ac:chgData name="Phúc Vũ" userId="0d239e92d9b13386" providerId="LiveId" clId="{1D38F7B7-120F-452F-BBA3-0BEB44D08FED}" dt="2022-02-20T17:21:35.255" v="2048"/>
          <ac:cxnSpMkLst>
            <pc:docMk/>
            <pc:sldMk cId="3947168297" sldId="322"/>
            <ac:cxnSpMk id="74" creationId="{6A111269-EA91-4EEE-B745-6BF34DEAF619}"/>
          </ac:cxnSpMkLst>
        </pc:cxnChg>
        <pc:cxnChg chg="mod">
          <ac:chgData name="Phúc Vũ" userId="0d239e92d9b13386" providerId="LiveId" clId="{1D38F7B7-120F-452F-BBA3-0BEB44D08FED}" dt="2022-02-20T17:21:35.255" v="2048"/>
          <ac:cxnSpMkLst>
            <pc:docMk/>
            <pc:sldMk cId="3947168297" sldId="322"/>
            <ac:cxnSpMk id="75" creationId="{2596E375-A5D7-4220-A146-8CF6E8FB16A3}"/>
          </ac:cxnSpMkLst>
        </pc:cxnChg>
        <pc:cxnChg chg="mod">
          <ac:chgData name="Phúc Vũ" userId="0d239e92d9b13386" providerId="LiveId" clId="{1D38F7B7-120F-452F-BBA3-0BEB44D08FED}" dt="2022-02-20T17:21:35.255" v="2048"/>
          <ac:cxnSpMkLst>
            <pc:docMk/>
            <pc:sldMk cId="3947168297" sldId="322"/>
            <ac:cxnSpMk id="76" creationId="{CD7ECBB6-FA44-4F38-BE43-8AC86EAA852E}"/>
          </ac:cxnSpMkLst>
        </pc:cxnChg>
        <pc:cxnChg chg="mod">
          <ac:chgData name="Phúc Vũ" userId="0d239e92d9b13386" providerId="LiveId" clId="{1D38F7B7-120F-452F-BBA3-0BEB44D08FED}" dt="2022-02-20T17:21:35.255" v="2048"/>
          <ac:cxnSpMkLst>
            <pc:docMk/>
            <pc:sldMk cId="3947168297" sldId="322"/>
            <ac:cxnSpMk id="77" creationId="{4C48FF2D-9BA7-41D3-8CBE-74EF87076662}"/>
          </ac:cxnSpMkLst>
        </pc:cxnChg>
        <pc:cxnChg chg="mod">
          <ac:chgData name="Phúc Vũ" userId="0d239e92d9b13386" providerId="LiveId" clId="{1D38F7B7-120F-452F-BBA3-0BEB44D08FED}" dt="2022-02-20T17:21:35.255" v="2048"/>
          <ac:cxnSpMkLst>
            <pc:docMk/>
            <pc:sldMk cId="3947168297" sldId="322"/>
            <ac:cxnSpMk id="78" creationId="{5455BA82-C3BF-460A-B091-F6BE773DB30A}"/>
          </ac:cxnSpMkLst>
        </pc:cxnChg>
        <pc:cxnChg chg="mod">
          <ac:chgData name="Phúc Vũ" userId="0d239e92d9b13386" providerId="LiveId" clId="{1D38F7B7-120F-452F-BBA3-0BEB44D08FED}" dt="2022-02-20T17:21:35.255" v="2048"/>
          <ac:cxnSpMkLst>
            <pc:docMk/>
            <pc:sldMk cId="3947168297" sldId="322"/>
            <ac:cxnSpMk id="79" creationId="{25279FAD-4B8F-4827-819A-80AB1F9993F1}"/>
          </ac:cxnSpMkLst>
        </pc:cxnChg>
        <pc:cxnChg chg="mod">
          <ac:chgData name="Phúc Vũ" userId="0d239e92d9b13386" providerId="LiveId" clId="{1D38F7B7-120F-452F-BBA3-0BEB44D08FED}" dt="2022-02-20T17:21:35.255" v="2048"/>
          <ac:cxnSpMkLst>
            <pc:docMk/>
            <pc:sldMk cId="3947168297" sldId="322"/>
            <ac:cxnSpMk id="80" creationId="{3B66B25A-B3FA-4CC6-8670-8C746C69A81A}"/>
          </ac:cxnSpMkLst>
        </pc:cxnChg>
        <pc:cxnChg chg="mod">
          <ac:chgData name="Phúc Vũ" userId="0d239e92d9b13386" providerId="LiveId" clId="{1D38F7B7-120F-452F-BBA3-0BEB44D08FED}" dt="2022-02-20T17:21:35.255" v="2048"/>
          <ac:cxnSpMkLst>
            <pc:docMk/>
            <pc:sldMk cId="3947168297" sldId="322"/>
            <ac:cxnSpMk id="81" creationId="{B15F8EA3-4FD3-4FE4-BF64-28356404A285}"/>
          </ac:cxnSpMkLst>
        </pc:cxnChg>
        <pc:cxnChg chg="mod">
          <ac:chgData name="Phúc Vũ" userId="0d239e92d9b13386" providerId="LiveId" clId="{1D38F7B7-120F-452F-BBA3-0BEB44D08FED}" dt="2022-02-20T17:21:35.255" v="2048"/>
          <ac:cxnSpMkLst>
            <pc:docMk/>
            <pc:sldMk cId="3947168297" sldId="322"/>
            <ac:cxnSpMk id="82" creationId="{DE80D4D2-A78E-44FC-BBD3-EEB011B75451}"/>
          </ac:cxnSpMkLst>
        </pc:cxnChg>
        <pc:cxnChg chg="mod">
          <ac:chgData name="Phúc Vũ" userId="0d239e92d9b13386" providerId="LiveId" clId="{1D38F7B7-120F-452F-BBA3-0BEB44D08FED}" dt="2022-02-20T17:21:35.255" v="2048"/>
          <ac:cxnSpMkLst>
            <pc:docMk/>
            <pc:sldMk cId="3947168297" sldId="322"/>
            <ac:cxnSpMk id="83" creationId="{E6747A82-EEB8-4605-9CA3-DD35ED636340}"/>
          </ac:cxnSpMkLst>
        </pc:cxnChg>
        <pc:cxnChg chg="mod">
          <ac:chgData name="Phúc Vũ" userId="0d239e92d9b13386" providerId="LiveId" clId="{1D38F7B7-120F-452F-BBA3-0BEB44D08FED}" dt="2022-02-20T17:21:35.255" v="2048"/>
          <ac:cxnSpMkLst>
            <pc:docMk/>
            <pc:sldMk cId="3947168297" sldId="322"/>
            <ac:cxnSpMk id="84" creationId="{63F80761-35B9-4490-8AFB-C46FE452C5B0}"/>
          </ac:cxnSpMkLst>
        </pc:cxnChg>
        <pc:cxnChg chg="mod">
          <ac:chgData name="Phúc Vũ" userId="0d239e92d9b13386" providerId="LiveId" clId="{1D38F7B7-120F-452F-BBA3-0BEB44D08FED}" dt="2022-02-20T17:21:35.255" v="2048"/>
          <ac:cxnSpMkLst>
            <pc:docMk/>
            <pc:sldMk cId="3947168297" sldId="322"/>
            <ac:cxnSpMk id="86" creationId="{5D049F4A-5B0A-4E3B-A5A6-42EC8776D8D5}"/>
          </ac:cxnSpMkLst>
        </pc:cxnChg>
        <pc:cxnChg chg="mod">
          <ac:chgData name="Phúc Vũ" userId="0d239e92d9b13386" providerId="LiveId" clId="{1D38F7B7-120F-452F-BBA3-0BEB44D08FED}" dt="2022-02-20T17:21:35.255" v="2048"/>
          <ac:cxnSpMkLst>
            <pc:docMk/>
            <pc:sldMk cId="3947168297" sldId="322"/>
            <ac:cxnSpMk id="87" creationId="{2819D5B6-4B86-4A83-8AC6-11C09F7E41ED}"/>
          </ac:cxnSpMkLst>
        </pc:cxnChg>
        <pc:cxnChg chg="mod">
          <ac:chgData name="Phúc Vũ" userId="0d239e92d9b13386" providerId="LiveId" clId="{1D38F7B7-120F-452F-BBA3-0BEB44D08FED}" dt="2022-02-20T17:21:35.255" v="2048"/>
          <ac:cxnSpMkLst>
            <pc:docMk/>
            <pc:sldMk cId="3947168297" sldId="322"/>
            <ac:cxnSpMk id="88" creationId="{95D9C153-FD7C-4D7C-9F55-02AB65064D68}"/>
          </ac:cxnSpMkLst>
        </pc:cxnChg>
        <pc:cxnChg chg="mod">
          <ac:chgData name="Phúc Vũ" userId="0d239e92d9b13386" providerId="LiveId" clId="{1D38F7B7-120F-452F-BBA3-0BEB44D08FED}" dt="2022-02-20T17:21:35.255" v="2048"/>
          <ac:cxnSpMkLst>
            <pc:docMk/>
            <pc:sldMk cId="3947168297" sldId="322"/>
            <ac:cxnSpMk id="89" creationId="{E8023B30-45D0-4B43-95BD-258454868064}"/>
          </ac:cxnSpMkLst>
        </pc:cxnChg>
        <pc:cxnChg chg="mod">
          <ac:chgData name="Phúc Vũ" userId="0d239e92d9b13386" providerId="LiveId" clId="{1D38F7B7-120F-452F-BBA3-0BEB44D08FED}" dt="2022-02-20T17:21:35.255" v="2048"/>
          <ac:cxnSpMkLst>
            <pc:docMk/>
            <pc:sldMk cId="3947168297" sldId="322"/>
            <ac:cxnSpMk id="90" creationId="{D37439F3-2635-4108-AEDB-94EBFD5C1222}"/>
          </ac:cxnSpMkLst>
        </pc:cxnChg>
        <pc:cxnChg chg="mod">
          <ac:chgData name="Phúc Vũ" userId="0d239e92d9b13386" providerId="LiveId" clId="{1D38F7B7-120F-452F-BBA3-0BEB44D08FED}" dt="2022-02-20T17:21:35.255" v="2048"/>
          <ac:cxnSpMkLst>
            <pc:docMk/>
            <pc:sldMk cId="3947168297" sldId="322"/>
            <ac:cxnSpMk id="91" creationId="{D8F52312-74DF-48C9-94FA-5722F965FBB6}"/>
          </ac:cxnSpMkLst>
        </pc:cxnChg>
        <pc:cxnChg chg="mod">
          <ac:chgData name="Phúc Vũ" userId="0d239e92d9b13386" providerId="LiveId" clId="{1D38F7B7-120F-452F-BBA3-0BEB44D08FED}" dt="2022-02-20T17:27:34.127" v="2106" actId="165"/>
          <ac:cxnSpMkLst>
            <pc:docMk/>
            <pc:sldMk cId="3947168297" sldId="322"/>
            <ac:cxnSpMk id="107" creationId="{8DCFAD1F-754C-471E-8B0E-214A6236F8EA}"/>
          </ac:cxnSpMkLst>
        </pc:cxnChg>
        <pc:cxnChg chg="mod">
          <ac:chgData name="Phúc Vũ" userId="0d239e92d9b13386" providerId="LiveId" clId="{1D38F7B7-120F-452F-BBA3-0BEB44D08FED}" dt="2022-02-20T17:27:34.127" v="2106" actId="165"/>
          <ac:cxnSpMkLst>
            <pc:docMk/>
            <pc:sldMk cId="3947168297" sldId="322"/>
            <ac:cxnSpMk id="108" creationId="{C5E4E84E-DF8F-40EE-B106-46E422060996}"/>
          </ac:cxnSpMkLst>
        </pc:cxnChg>
        <pc:cxnChg chg="mod">
          <ac:chgData name="Phúc Vũ" userId="0d239e92d9b13386" providerId="LiveId" clId="{1D38F7B7-120F-452F-BBA3-0BEB44D08FED}" dt="2022-02-20T17:27:34.127" v="2106" actId="165"/>
          <ac:cxnSpMkLst>
            <pc:docMk/>
            <pc:sldMk cId="3947168297" sldId="322"/>
            <ac:cxnSpMk id="109" creationId="{997894A6-2770-43CD-A432-2266815A4C17}"/>
          </ac:cxnSpMkLst>
        </pc:cxnChg>
        <pc:cxnChg chg="mod">
          <ac:chgData name="Phúc Vũ" userId="0d239e92d9b13386" providerId="LiveId" clId="{1D38F7B7-120F-452F-BBA3-0BEB44D08FED}" dt="2022-02-20T17:27:34.127" v="2106" actId="165"/>
          <ac:cxnSpMkLst>
            <pc:docMk/>
            <pc:sldMk cId="3947168297" sldId="322"/>
            <ac:cxnSpMk id="110" creationId="{761A35BF-3B70-43D0-9891-1D09BE9602E4}"/>
          </ac:cxnSpMkLst>
        </pc:cxnChg>
        <pc:cxnChg chg="mod">
          <ac:chgData name="Phúc Vũ" userId="0d239e92d9b13386" providerId="LiveId" clId="{1D38F7B7-120F-452F-BBA3-0BEB44D08FED}" dt="2022-02-20T17:27:34.127" v="2106" actId="165"/>
          <ac:cxnSpMkLst>
            <pc:docMk/>
            <pc:sldMk cId="3947168297" sldId="322"/>
            <ac:cxnSpMk id="111" creationId="{B9E1EE4C-771C-4BC3-9176-A3FB66EF1B08}"/>
          </ac:cxnSpMkLst>
        </pc:cxnChg>
        <pc:cxnChg chg="mod">
          <ac:chgData name="Phúc Vũ" userId="0d239e92d9b13386" providerId="LiveId" clId="{1D38F7B7-120F-452F-BBA3-0BEB44D08FED}" dt="2022-02-20T17:27:34.127" v="2106" actId="165"/>
          <ac:cxnSpMkLst>
            <pc:docMk/>
            <pc:sldMk cId="3947168297" sldId="322"/>
            <ac:cxnSpMk id="112" creationId="{FEB77403-4B45-4684-B78D-F1B88C226F47}"/>
          </ac:cxnSpMkLst>
        </pc:cxnChg>
        <pc:cxnChg chg="mod">
          <ac:chgData name="Phúc Vũ" userId="0d239e92d9b13386" providerId="LiveId" clId="{1D38F7B7-120F-452F-BBA3-0BEB44D08FED}" dt="2022-02-20T17:27:34.127" v="2106" actId="165"/>
          <ac:cxnSpMkLst>
            <pc:docMk/>
            <pc:sldMk cId="3947168297" sldId="322"/>
            <ac:cxnSpMk id="113" creationId="{261CF906-F7FA-4B92-BF94-E2E20FFC7B3B}"/>
          </ac:cxnSpMkLst>
        </pc:cxnChg>
        <pc:cxnChg chg="mod">
          <ac:chgData name="Phúc Vũ" userId="0d239e92d9b13386" providerId="LiveId" clId="{1D38F7B7-120F-452F-BBA3-0BEB44D08FED}" dt="2022-02-20T17:27:34.127" v="2106" actId="165"/>
          <ac:cxnSpMkLst>
            <pc:docMk/>
            <pc:sldMk cId="3947168297" sldId="322"/>
            <ac:cxnSpMk id="114" creationId="{1926CCC2-C778-474F-8F1E-2A01B021C79C}"/>
          </ac:cxnSpMkLst>
        </pc:cxnChg>
        <pc:cxnChg chg="mod">
          <ac:chgData name="Phúc Vũ" userId="0d239e92d9b13386" providerId="LiveId" clId="{1D38F7B7-120F-452F-BBA3-0BEB44D08FED}" dt="2022-02-20T17:27:34.127" v="2106" actId="165"/>
          <ac:cxnSpMkLst>
            <pc:docMk/>
            <pc:sldMk cId="3947168297" sldId="322"/>
            <ac:cxnSpMk id="115" creationId="{FAF4418A-1F02-42B8-808B-F38511370476}"/>
          </ac:cxnSpMkLst>
        </pc:cxnChg>
        <pc:cxnChg chg="mod">
          <ac:chgData name="Phúc Vũ" userId="0d239e92d9b13386" providerId="LiveId" clId="{1D38F7B7-120F-452F-BBA3-0BEB44D08FED}" dt="2022-02-20T17:27:34.127" v="2106" actId="165"/>
          <ac:cxnSpMkLst>
            <pc:docMk/>
            <pc:sldMk cId="3947168297" sldId="322"/>
            <ac:cxnSpMk id="116" creationId="{53B297BC-5F87-4947-AFEB-F7A46592F766}"/>
          </ac:cxnSpMkLst>
        </pc:cxnChg>
        <pc:cxnChg chg="mod">
          <ac:chgData name="Phúc Vũ" userId="0d239e92d9b13386" providerId="LiveId" clId="{1D38F7B7-120F-452F-BBA3-0BEB44D08FED}" dt="2022-02-20T17:27:34.127" v="2106" actId="165"/>
          <ac:cxnSpMkLst>
            <pc:docMk/>
            <pc:sldMk cId="3947168297" sldId="322"/>
            <ac:cxnSpMk id="117" creationId="{8D2BDFA0-5F27-450E-8883-407EF0D28517}"/>
          </ac:cxnSpMkLst>
        </pc:cxnChg>
        <pc:cxnChg chg="mod">
          <ac:chgData name="Phúc Vũ" userId="0d239e92d9b13386" providerId="LiveId" clId="{1D38F7B7-120F-452F-BBA3-0BEB44D08FED}" dt="2022-02-20T17:27:34.127" v="2106" actId="165"/>
          <ac:cxnSpMkLst>
            <pc:docMk/>
            <pc:sldMk cId="3947168297" sldId="322"/>
            <ac:cxnSpMk id="118" creationId="{5D261D0C-DAB7-470B-9555-BAB84B287199}"/>
          </ac:cxnSpMkLst>
        </pc:cxnChg>
        <pc:cxnChg chg="mod">
          <ac:chgData name="Phúc Vũ" userId="0d239e92d9b13386" providerId="LiveId" clId="{1D38F7B7-120F-452F-BBA3-0BEB44D08FED}" dt="2022-02-20T17:27:34.127" v="2106" actId="165"/>
          <ac:cxnSpMkLst>
            <pc:docMk/>
            <pc:sldMk cId="3947168297" sldId="322"/>
            <ac:cxnSpMk id="119" creationId="{534A55D4-6269-4E7E-BF2F-8D8C7AC16D54}"/>
          </ac:cxnSpMkLst>
        </pc:cxnChg>
        <pc:cxnChg chg="mod">
          <ac:chgData name="Phúc Vũ" userId="0d239e92d9b13386" providerId="LiveId" clId="{1D38F7B7-120F-452F-BBA3-0BEB44D08FED}" dt="2022-02-20T17:27:34.127" v="2106" actId="165"/>
          <ac:cxnSpMkLst>
            <pc:docMk/>
            <pc:sldMk cId="3947168297" sldId="322"/>
            <ac:cxnSpMk id="120" creationId="{169C8D1F-7250-4D2D-BE1F-CB04FB0498AD}"/>
          </ac:cxnSpMkLst>
        </pc:cxnChg>
        <pc:cxnChg chg="mod">
          <ac:chgData name="Phúc Vũ" userId="0d239e92d9b13386" providerId="LiveId" clId="{1D38F7B7-120F-452F-BBA3-0BEB44D08FED}" dt="2022-02-20T17:27:34.127" v="2106" actId="165"/>
          <ac:cxnSpMkLst>
            <pc:docMk/>
            <pc:sldMk cId="3947168297" sldId="322"/>
            <ac:cxnSpMk id="121" creationId="{F7EE31D1-9E3A-4CFA-AFC3-8B073A5D1206}"/>
          </ac:cxnSpMkLst>
        </pc:cxnChg>
        <pc:cxnChg chg="mod">
          <ac:chgData name="Phúc Vũ" userId="0d239e92d9b13386" providerId="LiveId" clId="{1D38F7B7-120F-452F-BBA3-0BEB44D08FED}" dt="2022-02-20T17:27:34.127" v="2106" actId="165"/>
          <ac:cxnSpMkLst>
            <pc:docMk/>
            <pc:sldMk cId="3947168297" sldId="322"/>
            <ac:cxnSpMk id="122" creationId="{28516D83-387A-4FD1-A236-1757C42D2A91}"/>
          </ac:cxnSpMkLst>
        </pc:cxnChg>
        <pc:cxnChg chg="mod">
          <ac:chgData name="Phúc Vũ" userId="0d239e92d9b13386" providerId="LiveId" clId="{1D38F7B7-120F-452F-BBA3-0BEB44D08FED}" dt="2022-02-20T17:27:34.127" v="2106" actId="165"/>
          <ac:cxnSpMkLst>
            <pc:docMk/>
            <pc:sldMk cId="3947168297" sldId="322"/>
            <ac:cxnSpMk id="123" creationId="{26FFF00C-B2EE-44CC-ACD7-B2DE63DB5D42}"/>
          </ac:cxnSpMkLst>
        </pc:cxnChg>
        <pc:cxnChg chg="mod">
          <ac:chgData name="Phúc Vũ" userId="0d239e92d9b13386" providerId="LiveId" clId="{1D38F7B7-120F-452F-BBA3-0BEB44D08FED}" dt="2022-02-20T17:27:34.127" v="2106" actId="165"/>
          <ac:cxnSpMkLst>
            <pc:docMk/>
            <pc:sldMk cId="3947168297" sldId="322"/>
            <ac:cxnSpMk id="124" creationId="{66DDA289-80A6-4CDE-9EEA-CC4BFFC8EE17}"/>
          </ac:cxnSpMkLst>
        </pc:cxnChg>
        <pc:cxnChg chg="mod">
          <ac:chgData name="Phúc Vũ" userId="0d239e92d9b13386" providerId="LiveId" clId="{1D38F7B7-120F-452F-BBA3-0BEB44D08FED}" dt="2022-02-20T17:27:34.127" v="2106" actId="165"/>
          <ac:cxnSpMkLst>
            <pc:docMk/>
            <pc:sldMk cId="3947168297" sldId="322"/>
            <ac:cxnSpMk id="125" creationId="{883D4A9D-53E4-414A-ADD7-42216156BDCC}"/>
          </ac:cxnSpMkLst>
        </pc:cxnChg>
        <pc:cxnChg chg="mod">
          <ac:chgData name="Phúc Vũ" userId="0d239e92d9b13386" providerId="LiveId" clId="{1D38F7B7-120F-452F-BBA3-0BEB44D08FED}" dt="2022-02-20T17:27:34.127" v="2106" actId="165"/>
          <ac:cxnSpMkLst>
            <pc:docMk/>
            <pc:sldMk cId="3947168297" sldId="322"/>
            <ac:cxnSpMk id="126" creationId="{BC7E38D6-646B-4F56-983C-C99967AD54C6}"/>
          </ac:cxnSpMkLst>
        </pc:cxnChg>
        <pc:cxnChg chg="mod">
          <ac:chgData name="Phúc Vũ" userId="0d239e92d9b13386" providerId="LiveId" clId="{1D38F7B7-120F-452F-BBA3-0BEB44D08FED}" dt="2022-02-20T17:27:34.127" v="2106" actId="165"/>
          <ac:cxnSpMkLst>
            <pc:docMk/>
            <pc:sldMk cId="3947168297" sldId="322"/>
            <ac:cxnSpMk id="127" creationId="{20787822-958C-4A9C-A981-336F7BA6FB0D}"/>
          </ac:cxnSpMkLst>
        </pc:cxnChg>
        <pc:cxnChg chg="mod">
          <ac:chgData name="Phúc Vũ" userId="0d239e92d9b13386" providerId="LiveId" clId="{1D38F7B7-120F-452F-BBA3-0BEB44D08FED}" dt="2022-02-20T17:27:34.127" v="2106" actId="165"/>
          <ac:cxnSpMkLst>
            <pc:docMk/>
            <pc:sldMk cId="3947168297" sldId="322"/>
            <ac:cxnSpMk id="128" creationId="{65E49C4C-C151-4955-AFD6-BB2B056F3520}"/>
          </ac:cxnSpMkLst>
        </pc:cxnChg>
        <pc:cxnChg chg="mod">
          <ac:chgData name="Phúc Vũ" userId="0d239e92d9b13386" providerId="LiveId" clId="{1D38F7B7-120F-452F-BBA3-0BEB44D08FED}" dt="2022-02-20T17:27:34.127" v="2106" actId="165"/>
          <ac:cxnSpMkLst>
            <pc:docMk/>
            <pc:sldMk cId="3947168297" sldId="322"/>
            <ac:cxnSpMk id="129" creationId="{2191A66E-40EC-43DC-8C45-22561A374D5A}"/>
          </ac:cxnSpMkLst>
        </pc:cxnChg>
        <pc:cxnChg chg="mod">
          <ac:chgData name="Phúc Vũ" userId="0d239e92d9b13386" providerId="LiveId" clId="{1D38F7B7-120F-452F-BBA3-0BEB44D08FED}" dt="2022-02-20T17:27:34.127" v="2106" actId="165"/>
          <ac:cxnSpMkLst>
            <pc:docMk/>
            <pc:sldMk cId="3947168297" sldId="322"/>
            <ac:cxnSpMk id="130" creationId="{34E4CB6B-B352-4473-90C7-675662E53499}"/>
          </ac:cxnSpMkLst>
        </pc:cxnChg>
        <pc:cxnChg chg="mod">
          <ac:chgData name="Phúc Vũ" userId="0d239e92d9b13386" providerId="LiveId" clId="{1D38F7B7-120F-452F-BBA3-0BEB44D08FED}" dt="2022-02-20T17:27:34.127" v="2106" actId="165"/>
          <ac:cxnSpMkLst>
            <pc:docMk/>
            <pc:sldMk cId="3947168297" sldId="322"/>
            <ac:cxnSpMk id="131" creationId="{66A7FDEC-B766-4C34-85E5-8349580CA66B}"/>
          </ac:cxnSpMkLst>
        </pc:cxnChg>
        <pc:cxnChg chg="mod">
          <ac:chgData name="Phúc Vũ" userId="0d239e92d9b13386" providerId="LiveId" clId="{1D38F7B7-120F-452F-BBA3-0BEB44D08FED}" dt="2022-02-20T17:28:06.508" v="2111"/>
          <ac:cxnSpMkLst>
            <pc:docMk/>
            <pc:sldMk cId="3947168297" sldId="322"/>
            <ac:cxnSpMk id="144" creationId="{CC42013D-2467-45D3-BB25-C9979FF3DC09}"/>
          </ac:cxnSpMkLst>
        </pc:cxnChg>
        <pc:cxnChg chg="mod">
          <ac:chgData name="Phúc Vũ" userId="0d239e92d9b13386" providerId="LiveId" clId="{1D38F7B7-120F-452F-BBA3-0BEB44D08FED}" dt="2022-02-20T17:28:06.508" v="2111"/>
          <ac:cxnSpMkLst>
            <pc:docMk/>
            <pc:sldMk cId="3947168297" sldId="322"/>
            <ac:cxnSpMk id="145" creationId="{42F9F6EA-B348-457E-951F-C058A7BA129C}"/>
          </ac:cxnSpMkLst>
        </pc:cxnChg>
        <pc:cxnChg chg="mod">
          <ac:chgData name="Phúc Vũ" userId="0d239e92d9b13386" providerId="LiveId" clId="{1D38F7B7-120F-452F-BBA3-0BEB44D08FED}" dt="2022-02-20T17:28:06.508" v="2111"/>
          <ac:cxnSpMkLst>
            <pc:docMk/>
            <pc:sldMk cId="3947168297" sldId="322"/>
            <ac:cxnSpMk id="146" creationId="{09FFE696-D3D3-4C0F-919B-020D13E6250A}"/>
          </ac:cxnSpMkLst>
        </pc:cxnChg>
        <pc:cxnChg chg="mod">
          <ac:chgData name="Phúc Vũ" userId="0d239e92d9b13386" providerId="LiveId" clId="{1D38F7B7-120F-452F-BBA3-0BEB44D08FED}" dt="2022-02-20T17:28:06.508" v="2111"/>
          <ac:cxnSpMkLst>
            <pc:docMk/>
            <pc:sldMk cId="3947168297" sldId="322"/>
            <ac:cxnSpMk id="147" creationId="{9F820E40-6313-475C-A7D4-9EBE7C58E347}"/>
          </ac:cxnSpMkLst>
        </pc:cxnChg>
        <pc:cxnChg chg="mod">
          <ac:chgData name="Phúc Vũ" userId="0d239e92d9b13386" providerId="LiveId" clId="{1D38F7B7-120F-452F-BBA3-0BEB44D08FED}" dt="2022-02-20T17:28:06.508" v="2111"/>
          <ac:cxnSpMkLst>
            <pc:docMk/>
            <pc:sldMk cId="3947168297" sldId="322"/>
            <ac:cxnSpMk id="148" creationId="{DDB096E8-7C59-4CD4-A8D2-790CFB3CDE04}"/>
          </ac:cxnSpMkLst>
        </pc:cxnChg>
        <pc:cxnChg chg="mod">
          <ac:chgData name="Phúc Vũ" userId="0d239e92d9b13386" providerId="LiveId" clId="{1D38F7B7-120F-452F-BBA3-0BEB44D08FED}" dt="2022-02-20T17:28:06.508" v="2111"/>
          <ac:cxnSpMkLst>
            <pc:docMk/>
            <pc:sldMk cId="3947168297" sldId="322"/>
            <ac:cxnSpMk id="149" creationId="{79D5F0F6-AD80-462A-9BFD-6FD23B9DEF17}"/>
          </ac:cxnSpMkLst>
        </pc:cxnChg>
        <pc:cxnChg chg="mod">
          <ac:chgData name="Phúc Vũ" userId="0d239e92d9b13386" providerId="LiveId" clId="{1D38F7B7-120F-452F-BBA3-0BEB44D08FED}" dt="2022-02-20T17:28:06.508" v="2111"/>
          <ac:cxnSpMkLst>
            <pc:docMk/>
            <pc:sldMk cId="3947168297" sldId="322"/>
            <ac:cxnSpMk id="150" creationId="{43FD133A-2275-4DFE-A880-B7638A5B7907}"/>
          </ac:cxnSpMkLst>
        </pc:cxnChg>
        <pc:cxnChg chg="mod">
          <ac:chgData name="Phúc Vũ" userId="0d239e92d9b13386" providerId="LiveId" clId="{1D38F7B7-120F-452F-BBA3-0BEB44D08FED}" dt="2022-02-20T17:28:06.508" v="2111"/>
          <ac:cxnSpMkLst>
            <pc:docMk/>
            <pc:sldMk cId="3947168297" sldId="322"/>
            <ac:cxnSpMk id="151" creationId="{06ECEC2C-344C-4520-B73D-AB3899CB451C}"/>
          </ac:cxnSpMkLst>
        </pc:cxnChg>
        <pc:cxnChg chg="mod">
          <ac:chgData name="Phúc Vũ" userId="0d239e92d9b13386" providerId="LiveId" clId="{1D38F7B7-120F-452F-BBA3-0BEB44D08FED}" dt="2022-02-20T17:28:06.508" v="2111"/>
          <ac:cxnSpMkLst>
            <pc:docMk/>
            <pc:sldMk cId="3947168297" sldId="322"/>
            <ac:cxnSpMk id="152" creationId="{D6D157E8-2E4D-4806-AA62-14C06A5BD1ED}"/>
          </ac:cxnSpMkLst>
        </pc:cxnChg>
        <pc:cxnChg chg="mod">
          <ac:chgData name="Phúc Vũ" userId="0d239e92d9b13386" providerId="LiveId" clId="{1D38F7B7-120F-452F-BBA3-0BEB44D08FED}" dt="2022-02-20T17:28:06.508" v="2111"/>
          <ac:cxnSpMkLst>
            <pc:docMk/>
            <pc:sldMk cId="3947168297" sldId="322"/>
            <ac:cxnSpMk id="153" creationId="{4C71E8D7-6AAC-45A4-9D14-C177C2FDEA99}"/>
          </ac:cxnSpMkLst>
        </pc:cxnChg>
        <pc:cxnChg chg="mod">
          <ac:chgData name="Phúc Vũ" userId="0d239e92d9b13386" providerId="LiveId" clId="{1D38F7B7-120F-452F-BBA3-0BEB44D08FED}" dt="2022-02-20T17:28:06.508" v="2111"/>
          <ac:cxnSpMkLst>
            <pc:docMk/>
            <pc:sldMk cId="3947168297" sldId="322"/>
            <ac:cxnSpMk id="154" creationId="{B9AFA1A7-C387-4F39-9A86-EF1F204FB0A4}"/>
          </ac:cxnSpMkLst>
        </pc:cxnChg>
        <pc:cxnChg chg="mod">
          <ac:chgData name="Phúc Vũ" userId="0d239e92d9b13386" providerId="LiveId" clId="{1D38F7B7-120F-452F-BBA3-0BEB44D08FED}" dt="2022-02-20T17:28:06.508" v="2111"/>
          <ac:cxnSpMkLst>
            <pc:docMk/>
            <pc:sldMk cId="3947168297" sldId="322"/>
            <ac:cxnSpMk id="155" creationId="{AF4ADFF0-8913-4EF0-B124-408A93AA7BBF}"/>
          </ac:cxnSpMkLst>
        </pc:cxnChg>
        <pc:cxnChg chg="mod">
          <ac:chgData name="Phúc Vũ" userId="0d239e92d9b13386" providerId="LiveId" clId="{1D38F7B7-120F-452F-BBA3-0BEB44D08FED}" dt="2022-02-20T17:28:06.508" v="2111"/>
          <ac:cxnSpMkLst>
            <pc:docMk/>
            <pc:sldMk cId="3947168297" sldId="322"/>
            <ac:cxnSpMk id="156" creationId="{1EE136DF-733C-40D3-8517-9DD39B55EA42}"/>
          </ac:cxnSpMkLst>
        </pc:cxnChg>
        <pc:cxnChg chg="mod">
          <ac:chgData name="Phúc Vũ" userId="0d239e92d9b13386" providerId="LiveId" clId="{1D38F7B7-120F-452F-BBA3-0BEB44D08FED}" dt="2022-02-20T17:28:06.508" v="2111"/>
          <ac:cxnSpMkLst>
            <pc:docMk/>
            <pc:sldMk cId="3947168297" sldId="322"/>
            <ac:cxnSpMk id="157" creationId="{88245A97-5BF5-4A22-B543-0BDA3F25AFDF}"/>
          </ac:cxnSpMkLst>
        </pc:cxnChg>
        <pc:cxnChg chg="mod">
          <ac:chgData name="Phúc Vũ" userId="0d239e92d9b13386" providerId="LiveId" clId="{1D38F7B7-120F-452F-BBA3-0BEB44D08FED}" dt="2022-02-20T17:28:06.508" v="2111"/>
          <ac:cxnSpMkLst>
            <pc:docMk/>
            <pc:sldMk cId="3947168297" sldId="322"/>
            <ac:cxnSpMk id="158" creationId="{199EFB00-2751-4573-8744-39F9B4EFF019}"/>
          </ac:cxnSpMkLst>
        </pc:cxnChg>
        <pc:cxnChg chg="mod">
          <ac:chgData name="Phúc Vũ" userId="0d239e92d9b13386" providerId="LiveId" clId="{1D38F7B7-120F-452F-BBA3-0BEB44D08FED}" dt="2022-02-20T17:28:06.508" v="2111"/>
          <ac:cxnSpMkLst>
            <pc:docMk/>
            <pc:sldMk cId="3947168297" sldId="322"/>
            <ac:cxnSpMk id="159" creationId="{34792796-A039-4842-B3FE-24E1581BCD2C}"/>
          </ac:cxnSpMkLst>
        </pc:cxnChg>
        <pc:cxnChg chg="mod">
          <ac:chgData name="Phúc Vũ" userId="0d239e92d9b13386" providerId="LiveId" clId="{1D38F7B7-120F-452F-BBA3-0BEB44D08FED}" dt="2022-02-20T17:28:06.508" v="2111"/>
          <ac:cxnSpMkLst>
            <pc:docMk/>
            <pc:sldMk cId="3947168297" sldId="322"/>
            <ac:cxnSpMk id="160" creationId="{BF9BCCFD-0E55-48F1-8B71-EFF1F1CBB934}"/>
          </ac:cxnSpMkLst>
        </pc:cxnChg>
        <pc:cxnChg chg="mod">
          <ac:chgData name="Phúc Vũ" userId="0d239e92d9b13386" providerId="LiveId" clId="{1D38F7B7-120F-452F-BBA3-0BEB44D08FED}" dt="2022-02-20T17:28:06.508" v="2111"/>
          <ac:cxnSpMkLst>
            <pc:docMk/>
            <pc:sldMk cId="3947168297" sldId="322"/>
            <ac:cxnSpMk id="161" creationId="{7C184F4D-5AD2-4AB6-8F8D-8D17F6B9DFC5}"/>
          </ac:cxnSpMkLst>
        </pc:cxnChg>
        <pc:cxnChg chg="mod">
          <ac:chgData name="Phúc Vũ" userId="0d239e92d9b13386" providerId="LiveId" clId="{1D38F7B7-120F-452F-BBA3-0BEB44D08FED}" dt="2022-02-20T17:28:06.508" v="2111"/>
          <ac:cxnSpMkLst>
            <pc:docMk/>
            <pc:sldMk cId="3947168297" sldId="322"/>
            <ac:cxnSpMk id="162" creationId="{7495EAE7-4ACB-480C-93C1-9FA645422F2B}"/>
          </ac:cxnSpMkLst>
        </pc:cxnChg>
        <pc:cxnChg chg="mod">
          <ac:chgData name="Phúc Vũ" userId="0d239e92d9b13386" providerId="LiveId" clId="{1D38F7B7-120F-452F-BBA3-0BEB44D08FED}" dt="2022-02-20T17:28:06.508" v="2111"/>
          <ac:cxnSpMkLst>
            <pc:docMk/>
            <pc:sldMk cId="3947168297" sldId="322"/>
            <ac:cxnSpMk id="163" creationId="{3A81A0BD-BAA3-4A4E-B5A4-7C454A3600F4}"/>
          </ac:cxnSpMkLst>
        </pc:cxnChg>
        <pc:cxnChg chg="mod">
          <ac:chgData name="Phúc Vũ" userId="0d239e92d9b13386" providerId="LiveId" clId="{1D38F7B7-120F-452F-BBA3-0BEB44D08FED}" dt="2022-02-20T17:28:06.508" v="2111"/>
          <ac:cxnSpMkLst>
            <pc:docMk/>
            <pc:sldMk cId="3947168297" sldId="322"/>
            <ac:cxnSpMk id="164" creationId="{A9D87083-5066-4F55-B51B-E73122C8A567}"/>
          </ac:cxnSpMkLst>
        </pc:cxnChg>
        <pc:cxnChg chg="mod">
          <ac:chgData name="Phúc Vũ" userId="0d239e92d9b13386" providerId="LiveId" clId="{1D38F7B7-120F-452F-BBA3-0BEB44D08FED}" dt="2022-02-20T17:28:06.508" v="2111"/>
          <ac:cxnSpMkLst>
            <pc:docMk/>
            <pc:sldMk cId="3947168297" sldId="322"/>
            <ac:cxnSpMk id="165" creationId="{E15F7459-88A2-4A70-891B-60AB8168D96D}"/>
          </ac:cxnSpMkLst>
        </pc:cxnChg>
        <pc:cxnChg chg="mod">
          <ac:chgData name="Phúc Vũ" userId="0d239e92d9b13386" providerId="LiveId" clId="{1D38F7B7-120F-452F-BBA3-0BEB44D08FED}" dt="2022-02-20T17:28:06.508" v="2111"/>
          <ac:cxnSpMkLst>
            <pc:docMk/>
            <pc:sldMk cId="3947168297" sldId="322"/>
            <ac:cxnSpMk id="166" creationId="{C7962F86-415D-42C2-9C95-AD99A49CBEA6}"/>
          </ac:cxnSpMkLst>
        </pc:cxnChg>
        <pc:cxnChg chg="mod">
          <ac:chgData name="Phúc Vũ" userId="0d239e92d9b13386" providerId="LiveId" clId="{1D38F7B7-120F-452F-BBA3-0BEB44D08FED}" dt="2022-02-20T17:28:06.508" v="2111"/>
          <ac:cxnSpMkLst>
            <pc:docMk/>
            <pc:sldMk cId="3947168297" sldId="322"/>
            <ac:cxnSpMk id="167" creationId="{B519F004-C86C-4AF4-B863-18A39D0A874D}"/>
          </ac:cxnSpMkLst>
        </pc:cxnChg>
        <pc:cxnChg chg="mod">
          <ac:chgData name="Phúc Vũ" userId="0d239e92d9b13386" providerId="LiveId" clId="{1D38F7B7-120F-452F-BBA3-0BEB44D08FED}" dt="2022-02-20T17:28:06.508" v="2111"/>
          <ac:cxnSpMkLst>
            <pc:docMk/>
            <pc:sldMk cId="3947168297" sldId="322"/>
            <ac:cxnSpMk id="168" creationId="{942289BE-FD30-4A85-A707-3FC450E42980}"/>
          </ac:cxnSpMkLst>
        </pc:cxnChg>
        <pc:cxnChg chg="mod">
          <ac:chgData name="Phúc Vũ" userId="0d239e92d9b13386" providerId="LiveId" clId="{1D38F7B7-120F-452F-BBA3-0BEB44D08FED}" dt="2022-02-20T17:49:09.366" v="2445" actId="164"/>
          <ac:cxnSpMkLst>
            <pc:docMk/>
            <pc:sldMk cId="3947168297" sldId="322"/>
            <ac:cxnSpMk id="180" creationId="{38067A10-8DCE-41B4-8414-47A85FF16E39}"/>
          </ac:cxnSpMkLst>
        </pc:cxnChg>
        <pc:cxnChg chg="mod">
          <ac:chgData name="Phúc Vũ" userId="0d239e92d9b13386" providerId="LiveId" clId="{1D38F7B7-120F-452F-BBA3-0BEB44D08FED}" dt="2022-02-20T17:49:09.366" v="2445" actId="164"/>
          <ac:cxnSpMkLst>
            <pc:docMk/>
            <pc:sldMk cId="3947168297" sldId="322"/>
            <ac:cxnSpMk id="181" creationId="{ED395BB8-27DF-4494-A029-3E21BA182316}"/>
          </ac:cxnSpMkLst>
        </pc:cxnChg>
        <pc:cxnChg chg="mod">
          <ac:chgData name="Phúc Vũ" userId="0d239e92d9b13386" providerId="LiveId" clId="{1D38F7B7-120F-452F-BBA3-0BEB44D08FED}" dt="2022-02-20T17:49:09.366" v="2445" actId="164"/>
          <ac:cxnSpMkLst>
            <pc:docMk/>
            <pc:sldMk cId="3947168297" sldId="322"/>
            <ac:cxnSpMk id="182" creationId="{6A6AC2A0-7D4B-4D69-A9C2-D2D45B773973}"/>
          </ac:cxnSpMkLst>
        </pc:cxnChg>
        <pc:cxnChg chg="mod">
          <ac:chgData name="Phúc Vũ" userId="0d239e92d9b13386" providerId="LiveId" clId="{1D38F7B7-120F-452F-BBA3-0BEB44D08FED}" dt="2022-02-20T17:49:09.366" v="2445" actId="164"/>
          <ac:cxnSpMkLst>
            <pc:docMk/>
            <pc:sldMk cId="3947168297" sldId="322"/>
            <ac:cxnSpMk id="183" creationId="{0B96BA1A-E63F-473C-89D6-7E507FD5CAA4}"/>
          </ac:cxnSpMkLst>
        </pc:cxnChg>
        <pc:cxnChg chg="mod">
          <ac:chgData name="Phúc Vũ" userId="0d239e92d9b13386" providerId="LiveId" clId="{1D38F7B7-120F-452F-BBA3-0BEB44D08FED}" dt="2022-02-20T17:49:09.366" v="2445" actId="164"/>
          <ac:cxnSpMkLst>
            <pc:docMk/>
            <pc:sldMk cId="3947168297" sldId="322"/>
            <ac:cxnSpMk id="184" creationId="{BC1F9154-D5FD-4711-B517-E15ABCA5731D}"/>
          </ac:cxnSpMkLst>
        </pc:cxnChg>
        <pc:cxnChg chg="mod">
          <ac:chgData name="Phúc Vũ" userId="0d239e92d9b13386" providerId="LiveId" clId="{1D38F7B7-120F-452F-BBA3-0BEB44D08FED}" dt="2022-02-20T17:49:09.366" v="2445" actId="164"/>
          <ac:cxnSpMkLst>
            <pc:docMk/>
            <pc:sldMk cId="3947168297" sldId="322"/>
            <ac:cxnSpMk id="185" creationId="{009B50CF-E56F-40BC-B8EB-2B1650EA9696}"/>
          </ac:cxnSpMkLst>
        </pc:cxnChg>
        <pc:cxnChg chg="mod">
          <ac:chgData name="Phúc Vũ" userId="0d239e92d9b13386" providerId="LiveId" clId="{1D38F7B7-120F-452F-BBA3-0BEB44D08FED}" dt="2022-02-20T17:49:09.366" v="2445" actId="164"/>
          <ac:cxnSpMkLst>
            <pc:docMk/>
            <pc:sldMk cId="3947168297" sldId="322"/>
            <ac:cxnSpMk id="186" creationId="{35DECE14-6A34-478B-A3D9-11D919BE0230}"/>
          </ac:cxnSpMkLst>
        </pc:cxnChg>
        <pc:cxnChg chg="mod">
          <ac:chgData name="Phúc Vũ" userId="0d239e92d9b13386" providerId="LiveId" clId="{1D38F7B7-120F-452F-BBA3-0BEB44D08FED}" dt="2022-02-20T17:49:09.366" v="2445" actId="164"/>
          <ac:cxnSpMkLst>
            <pc:docMk/>
            <pc:sldMk cId="3947168297" sldId="322"/>
            <ac:cxnSpMk id="187" creationId="{DCDB33B6-5772-499B-875A-9BEDE544AF01}"/>
          </ac:cxnSpMkLst>
        </pc:cxnChg>
        <pc:cxnChg chg="mod">
          <ac:chgData name="Phúc Vũ" userId="0d239e92d9b13386" providerId="LiveId" clId="{1D38F7B7-120F-452F-BBA3-0BEB44D08FED}" dt="2022-02-20T17:49:09.366" v="2445" actId="164"/>
          <ac:cxnSpMkLst>
            <pc:docMk/>
            <pc:sldMk cId="3947168297" sldId="322"/>
            <ac:cxnSpMk id="188" creationId="{75410BDD-F118-4E2C-B86F-93980D640E65}"/>
          </ac:cxnSpMkLst>
        </pc:cxnChg>
        <pc:cxnChg chg="mod">
          <ac:chgData name="Phúc Vũ" userId="0d239e92d9b13386" providerId="LiveId" clId="{1D38F7B7-120F-452F-BBA3-0BEB44D08FED}" dt="2022-02-20T17:49:09.366" v="2445" actId="164"/>
          <ac:cxnSpMkLst>
            <pc:docMk/>
            <pc:sldMk cId="3947168297" sldId="322"/>
            <ac:cxnSpMk id="189" creationId="{C5C11184-B864-4FF1-8C1A-D8C5FA5DA8C2}"/>
          </ac:cxnSpMkLst>
        </pc:cxnChg>
        <pc:cxnChg chg="mod">
          <ac:chgData name="Phúc Vũ" userId="0d239e92d9b13386" providerId="LiveId" clId="{1D38F7B7-120F-452F-BBA3-0BEB44D08FED}" dt="2022-02-20T17:49:09.366" v="2445" actId="164"/>
          <ac:cxnSpMkLst>
            <pc:docMk/>
            <pc:sldMk cId="3947168297" sldId="322"/>
            <ac:cxnSpMk id="190" creationId="{90D8E093-F236-476D-9918-C50C907AD2BC}"/>
          </ac:cxnSpMkLst>
        </pc:cxnChg>
        <pc:cxnChg chg="mod">
          <ac:chgData name="Phúc Vũ" userId="0d239e92d9b13386" providerId="LiveId" clId="{1D38F7B7-120F-452F-BBA3-0BEB44D08FED}" dt="2022-02-20T17:49:09.366" v="2445" actId="164"/>
          <ac:cxnSpMkLst>
            <pc:docMk/>
            <pc:sldMk cId="3947168297" sldId="322"/>
            <ac:cxnSpMk id="191" creationId="{6434D5BA-858F-4F43-A7CD-200EAF9C8106}"/>
          </ac:cxnSpMkLst>
        </pc:cxnChg>
        <pc:cxnChg chg="mod">
          <ac:chgData name="Phúc Vũ" userId="0d239e92d9b13386" providerId="LiveId" clId="{1D38F7B7-120F-452F-BBA3-0BEB44D08FED}" dt="2022-02-20T17:49:09.366" v="2445" actId="164"/>
          <ac:cxnSpMkLst>
            <pc:docMk/>
            <pc:sldMk cId="3947168297" sldId="322"/>
            <ac:cxnSpMk id="192" creationId="{1009E15B-4A6E-4773-B676-B1766A66F9FB}"/>
          </ac:cxnSpMkLst>
        </pc:cxnChg>
        <pc:cxnChg chg="mod">
          <ac:chgData name="Phúc Vũ" userId="0d239e92d9b13386" providerId="LiveId" clId="{1D38F7B7-120F-452F-BBA3-0BEB44D08FED}" dt="2022-02-20T17:49:09.366" v="2445" actId="164"/>
          <ac:cxnSpMkLst>
            <pc:docMk/>
            <pc:sldMk cId="3947168297" sldId="322"/>
            <ac:cxnSpMk id="193" creationId="{B0E8C42C-061B-48EE-83E8-3505255123BF}"/>
          </ac:cxnSpMkLst>
        </pc:cxnChg>
        <pc:cxnChg chg="mod">
          <ac:chgData name="Phúc Vũ" userId="0d239e92d9b13386" providerId="LiveId" clId="{1D38F7B7-120F-452F-BBA3-0BEB44D08FED}" dt="2022-02-20T17:49:09.366" v="2445" actId="164"/>
          <ac:cxnSpMkLst>
            <pc:docMk/>
            <pc:sldMk cId="3947168297" sldId="322"/>
            <ac:cxnSpMk id="194" creationId="{FA26B921-4B5C-4CC1-89C3-D648F332E811}"/>
          </ac:cxnSpMkLst>
        </pc:cxnChg>
        <pc:cxnChg chg="mod">
          <ac:chgData name="Phúc Vũ" userId="0d239e92d9b13386" providerId="LiveId" clId="{1D38F7B7-120F-452F-BBA3-0BEB44D08FED}" dt="2022-02-20T17:49:09.366" v="2445" actId="164"/>
          <ac:cxnSpMkLst>
            <pc:docMk/>
            <pc:sldMk cId="3947168297" sldId="322"/>
            <ac:cxnSpMk id="195" creationId="{D53B6E7B-DD25-482D-9888-332FBDC050B4}"/>
          </ac:cxnSpMkLst>
        </pc:cxnChg>
        <pc:cxnChg chg="mod">
          <ac:chgData name="Phúc Vũ" userId="0d239e92d9b13386" providerId="LiveId" clId="{1D38F7B7-120F-452F-BBA3-0BEB44D08FED}" dt="2022-02-20T17:49:09.366" v="2445" actId="164"/>
          <ac:cxnSpMkLst>
            <pc:docMk/>
            <pc:sldMk cId="3947168297" sldId="322"/>
            <ac:cxnSpMk id="196" creationId="{3EE97203-F7E4-476F-9CD3-F6A34A05A1E3}"/>
          </ac:cxnSpMkLst>
        </pc:cxnChg>
        <pc:cxnChg chg="mod">
          <ac:chgData name="Phúc Vũ" userId="0d239e92d9b13386" providerId="LiveId" clId="{1D38F7B7-120F-452F-BBA3-0BEB44D08FED}" dt="2022-02-20T17:49:09.366" v="2445" actId="164"/>
          <ac:cxnSpMkLst>
            <pc:docMk/>
            <pc:sldMk cId="3947168297" sldId="322"/>
            <ac:cxnSpMk id="197" creationId="{9F1396A7-DFA4-41A7-942B-1A790E1BBE86}"/>
          </ac:cxnSpMkLst>
        </pc:cxnChg>
        <pc:cxnChg chg="mod">
          <ac:chgData name="Phúc Vũ" userId="0d239e92d9b13386" providerId="LiveId" clId="{1D38F7B7-120F-452F-BBA3-0BEB44D08FED}" dt="2022-02-20T17:49:09.366" v="2445" actId="164"/>
          <ac:cxnSpMkLst>
            <pc:docMk/>
            <pc:sldMk cId="3947168297" sldId="322"/>
            <ac:cxnSpMk id="198" creationId="{D94F82D6-8C5C-43A9-944A-1515C78E00A3}"/>
          </ac:cxnSpMkLst>
        </pc:cxnChg>
        <pc:cxnChg chg="mod">
          <ac:chgData name="Phúc Vũ" userId="0d239e92d9b13386" providerId="LiveId" clId="{1D38F7B7-120F-452F-BBA3-0BEB44D08FED}" dt="2022-02-20T17:49:09.366" v="2445" actId="164"/>
          <ac:cxnSpMkLst>
            <pc:docMk/>
            <pc:sldMk cId="3947168297" sldId="322"/>
            <ac:cxnSpMk id="199" creationId="{5E834BBF-545C-431B-B339-D1227CDA6AF6}"/>
          </ac:cxnSpMkLst>
        </pc:cxnChg>
        <pc:cxnChg chg="mod">
          <ac:chgData name="Phúc Vũ" userId="0d239e92d9b13386" providerId="LiveId" clId="{1D38F7B7-120F-452F-BBA3-0BEB44D08FED}" dt="2022-02-20T17:49:09.366" v="2445" actId="164"/>
          <ac:cxnSpMkLst>
            <pc:docMk/>
            <pc:sldMk cId="3947168297" sldId="322"/>
            <ac:cxnSpMk id="200" creationId="{9CE57CBA-FC45-46E7-AB94-7EB142C2A948}"/>
          </ac:cxnSpMkLst>
        </pc:cxnChg>
        <pc:cxnChg chg="mod">
          <ac:chgData name="Phúc Vũ" userId="0d239e92d9b13386" providerId="LiveId" clId="{1D38F7B7-120F-452F-BBA3-0BEB44D08FED}" dt="2022-02-20T17:49:09.366" v="2445" actId="164"/>
          <ac:cxnSpMkLst>
            <pc:docMk/>
            <pc:sldMk cId="3947168297" sldId="322"/>
            <ac:cxnSpMk id="201" creationId="{58B68FC4-F48F-44B9-821F-4402A5E848D1}"/>
          </ac:cxnSpMkLst>
        </pc:cxnChg>
        <pc:cxnChg chg="mod">
          <ac:chgData name="Phúc Vũ" userId="0d239e92d9b13386" providerId="LiveId" clId="{1D38F7B7-120F-452F-BBA3-0BEB44D08FED}" dt="2022-02-20T17:49:09.366" v="2445" actId="164"/>
          <ac:cxnSpMkLst>
            <pc:docMk/>
            <pc:sldMk cId="3947168297" sldId="322"/>
            <ac:cxnSpMk id="202" creationId="{45B2AA3C-12A7-4C78-BF7E-1C790EB2A895}"/>
          </ac:cxnSpMkLst>
        </pc:cxnChg>
        <pc:cxnChg chg="mod">
          <ac:chgData name="Phúc Vũ" userId="0d239e92d9b13386" providerId="LiveId" clId="{1D38F7B7-120F-452F-BBA3-0BEB44D08FED}" dt="2022-02-20T17:49:09.366" v="2445" actId="164"/>
          <ac:cxnSpMkLst>
            <pc:docMk/>
            <pc:sldMk cId="3947168297" sldId="322"/>
            <ac:cxnSpMk id="203" creationId="{ECC8F389-D734-4500-A1F9-9331646DD017}"/>
          </ac:cxnSpMkLst>
        </pc:cxnChg>
        <pc:cxnChg chg="mod">
          <ac:chgData name="Phúc Vũ" userId="0d239e92d9b13386" providerId="LiveId" clId="{1D38F7B7-120F-452F-BBA3-0BEB44D08FED}" dt="2022-02-20T17:49:09.366" v="2445" actId="164"/>
          <ac:cxnSpMkLst>
            <pc:docMk/>
            <pc:sldMk cId="3947168297" sldId="322"/>
            <ac:cxnSpMk id="204" creationId="{8367F6D4-128D-49CD-A6AA-6F1341C53712}"/>
          </ac:cxnSpMkLst>
        </pc:cxnChg>
        <pc:cxnChg chg="mod">
          <ac:chgData name="Phúc Vũ" userId="0d239e92d9b13386" providerId="LiveId" clId="{1D38F7B7-120F-452F-BBA3-0BEB44D08FED}" dt="2022-02-20T17:49:09.366" v="2445" actId="164"/>
          <ac:cxnSpMkLst>
            <pc:docMk/>
            <pc:sldMk cId="3947168297" sldId="322"/>
            <ac:cxnSpMk id="251" creationId="{38382833-B37F-434B-A18D-FA10ED6ADFD3}"/>
          </ac:cxnSpMkLst>
        </pc:cxnChg>
        <pc:cxnChg chg="mod">
          <ac:chgData name="Phúc Vũ" userId="0d239e92d9b13386" providerId="LiveId" clId="{1D38F7B7-120F-452F-BBA3-0BEB44D08FED}" dt="2022-02-20T17:49:09.366" v="2445" actId="164"/>
          <ac:cxnSpMkLst>
            <pc:docMk/>
            <pc:sldMk cId="3947168297" sldId="322"/>
            <ac:cxnSpMk id="252" creationId="{15A6CAE3-FC62-4EB6-9F68-7959224935EA}"/>
          </ac:cxnSpMkLst>
        </pc:cxnChg>
        <pc:cxnChg chg="mod">
          <ac:chgData name="Phúc Vũ" userId="0d239e92d9b13386" providerId="LiveId" clId="{1D38F7B7-120F-452F-BBA3-0BEB44D08FED}" dt="2022-02-20T17:49:09.366" v="2445" actId="164"/>
          <ac:cxnSpMkLst>
            <pc:docMk/>
            <pc:sldMk cId="3947168297" sldId="322"/>
            <ac:cxnSpMk id="253" creationId="{03938EA9-A71F-4819-8AC9-E6DF5D456EBD}"/>
          </ac:cxnSpMkLst>
        </pc:cxnChg>
        <pc:cxnChg chg="mod">
          <ac:chgData name="Phúc Vũ" userId="0d239e92d9b13386" providerId="LiveId" clId="{1D38F7B7-120F-452F-BBA3-0BEB44D08FED}" dt="2022-02-20T17:49:09.366" v="2445" actId="164"/>
          <ac:cxnSpMkLst>
            <pc:docMk/>
            <pc:sldMk cId="3947168297" sldId="322"/>
            <ac:cxnSpMk id="254" creationId="{791CD884-27DF-4620-B066-E4AD6D35EC97}"/>
          </ac:cxnSpMkLst>
        </pc:cxnChg>
        <pc:cxnChg chg="mod">
          <ac:chgData name="Phúc Vũ" userId="0d239e92d9b13386" providerId="LiveId" clId="{1D38F7B7-120F-452F-BBA3-0BEB44D08FED}" dt="2022-02-20T17:49:09.366" v="2445" actId="164"/>
          <ac:cxnSpMkLst>
            <pc:docMk/>
            <pc:sldMk cId="3947168297" sldId="322"/>
            <ac:cxnSpMk id="255" creationId="{FC0357FE-BD1F-4ECC-94DD-1AE3E5BAA866}"/>
          </ac:cxnSpMkLst>
        </pc:cxnChg>
        <pc:cxnChg chg="mod">
          <ac:chgData name="Phúc Vũ" userId="0d239e92d9b13386" providerId="LiveId" clId="{1D38F7B7-120F-452F-BBA3-0BEB44D08FED}" dt="2022-02-20T17:49:09.366" v="2445" actId="164"/>
          <ac:cxnSpMkLst>
            <pc:docMk/>
            <pc:sldMk cId="3947168297" sldId="322"/>
            <ac:cxnSpMk id="256" creationId="{53468C2A-542F-481F-925A-A596619B0487}"/>
          </ac:cxnSpMkLst>
        </pc:cxnChg>
        <pc:cxnChg chg="mod">
          <ac:chgData name="Phúc Vũ" userId="0d239e92d9b13386" providerId="LiveId" clId="{1D38F7B7-120F-452F-BBA3-0BEB44D08FED}" dt="2022-02-20T17:49:09.366" v="2445" actId="164"/>
          <ac:cxnSpMkLst>
            <pc:docMk/>
            <pc:sldMk cId="3947168297" sldId="322"/>
            <ac:cxnSpMk id="257" creationId="{990C7BB1-F30E-4CA3-8982-32416530C51F}"/>
          </ac:cxnSpMkLst>
        </pc:cxnChg>
        <pc:cxnChg chg="mod">
          <ac:chgData name="Phúc Vũ" userId="0d239e92d9b13386" providerId="LiveId" clId="{1D38F7B7-120F-452F-BBA3-0BEB44D08FED}" dt="2022-02-20T17:49:09.366" v="2445" actId="164"/>
          <ac:cxnSpMkLst>
            <pc:docMk/>
            <pc:sldMk cId="3947168297" sldId="322"/>
            <ac:cxnSpMk id="258" creationId="{F28DF73E-2BEB-495F-B53D-187502290640}"/>
          </ac:cxnSpMkLst>
        </pc:cxnChg>
        <pc:cxnChg chg="mod">
          <ac:chgData name="Phúc Vũ" userId="0d239e92d9b13386" providerId="LiveId" clId="{1D38F7B7-120F-452F-BBA3-0BEB44D08FED}" dt="2022-02-20T17:49:09.366" v="2445" actId="164"/>
          <ac:cxnSpMkLst>
            <pc:docMk/>
            <pc:sldMk cId="3947168297" sldId="322"/>
            <ac:cxnSpMk id="259" creationId="{ABFD81AC-17FB-4AD1-A4F0-93CC596BF2F9}"/>
          </ac:cxnSpMkLst>
        </pc:cxnChg>
        <pc:cxnChg chg="mod">
          <ac:chgData name="Phúc Vũ" userId="0d239e92d9b13386" providerId="LiveId" clId="{1D38F7B7-120F-452F-BBA3-0BEB44D08FED}" dt="2022-02-20T17:49:09.366" v="2445" actId="164"/>
          <ac:cxnSpMkLst>
            <pc:docMk/>
            <pc:sldMk cId="3947168297" sldId="322"/>
            <ac:cxnSpMk id="260" creationId="{CD368E0F-02A7-4859-B32A-A06219A913AA}"/>
          </ac:cxnSpMkLst>
        </pc:cxnChg>
        <pc:cxnChg chg="mod">
          <ac:chgData name="Phúc Vũ" userId="0d239e92d9b13386" providerId="LiveId" clId="{1D38F7B7-120F-452F-BBA3-0BEB44D08FED}" dt="2022-02-20T17:49:09.366" v="2445" actId="164"/>
          <ac:cxnSpMkLst>
            <pc:docMk/>
            <pc:sldMk cId="3947168297" sldId="322"/>
            <ac:cxnSpMk id="261" creationId="{7432E310-A757-487C-8897-3D61F4D35DBE}"/>
          </ac:cxnSpMkLst>
        </pc:cxnChg>
        <pc:cxnChg chg="mod">
          <ac:chgData name="Phúc Vũ" userId="0d239e92d9b13386" providerId="LiveId" clId="{1D38F7B7-120F-452F-BBA3-0BEB44D08FED}" dt="2022-02-20T17:49:09.366" v="2445" actId="164"/>
          <ac:cxnSpMkLst>
            <pc:docMk/>
            <pc:sldMk cId="3947168297" sldId="322"/>
            <ac:cxnSpMk id="262" creationId="{2F4B3F5C-C28D-47EB-9827-B757317DE696}"/>
          </ac:cxnSpMkLst>
        </pc:cxnChg>
        <pc:cxnChg chg="mod">
          <ac:chgData name="Phúc Vũ" userId="0d239e92d9b13386" providerId="LiveId" clId="{1D38F7B7-120F-452F-BBA3-0BEB44D08FED}" dt="2022-02-20T17:49:09.366" v="2445" actId="164"/>
          <ac:cxnSpMkLst>
            <pc:docMk/>
            <pc:sldMk cId="3947168297" sldId="322"/>
            <ac:cxnSpMk id="263" creationId="{6C2CEE58-B61F-4B11-A819-C97032BD54BB}"/>
          </ac:cxnSpMkLst>
        </pc:cxnChg>
        <pc:cxnChg chg="mod">
          <ac:chgData name="Phúc Vũ" userId="0d239e92d9b13386" providerId="LiveId" clId="{1D38F7B7-120F-452F-BBA3-0BEB44D08FED}" dt="2022-02-20T17:49:09.366" v="2445" actId="164"/>
          <ac:cxnSpMkLst>
            <pc:docMk/>
            <pc:sldMk cId="3947168297" sldId="322"/>
            <ac:cxnSpMk id="264" creationId="{253F30C1-1D53-4D8F-8765-BF806C3D4C0C}"/>
          </ac:cxnSpMkLst>
        </pc:cxnChg>
        <pc:cxnChg chg="mod">
          <ac:chgData name="Phúc Vũ" userId="0d239e92d9b13386" providerId="LiveId" clId="{1D38F7B7-120F-452F-BBA3-0BEB44D08FED}" dt="2022-02-20T17:49:09.366" v="2445" actId="164"/>
          <ac:cxnSpMkLst>
            <pc:docMk/>
            <pc:sldMk cId="3947168297" sldId="322"/>
            <ac:cxnSpMk id="265" creationId="{DFAB19EC-FB18-406D-BE2B-F3E0C8C36029}"/>
          </ac:cxnSpMkLst>
        </pc:cxnChg>
        <pc:cxnChg chg="mod">
          <ac:chgData name="Phúc Vũ" userId="0d239e92d9b13386" providerId="LiveId" clId="{1D38F7B7-120F-452F-BBA3-0BEB44D08FED}" dt="2022-02-20T17:49:09.366" v="2445" actId="164"/>
          <ac:cxnSpMkLst>
            <pc:docMk/>
            <pc:sldMk cId="3947168297" sldId="322"/>
            <ac:cxnSpMk id="266" creationId="{FA72CFA2-9239-4E30-9363-A0FE0F67266C}"/>
          </ac:cxnSpMkLst>
        </pc:cxnChg>
        <pc:cxnChg chg="mod">
          <ac:chgData name="Phúc Vũ" userId="0d239e92d9b13386" providerId="LiveId" clId="{1D38F7B7-120F-452F-BBA3-0BEB44D08FED}" dt="2022-02-20T17:49:09.366" v="2445" actId="164"/>
          <ac:cxnSpMkLst>
            <pc:docMk/>
            <pc:sldMk cId="3947168297" sldId="322"/>
            <ac:cxnSpMk id="267" creationId="{F7AABB13-A8B5-4CB0-A428-8F68CA773DEE}"/>
          </ac:cxnSpMkLst>
        </pc:cxnChg>
        <pc:cxnChg chg="mod">
          <ac:chgData name="Phúc Vũ" userId="0d239e92d9b13386" providerId="LiveId" clId="{1D38F7B7-120F-452F-BBA3-0BEB44D08FED}" dt="2022-02-20T17:49:09.366" v="2445" actId="164"/>
          <ac:cxnSpMkLst>
            <pc:docMk/>
            <pc:sldMk cId="3947168297" sldId="322"/>
            <ac:cxnSpMk id="268" creationId="{D55CE7E2-1C82-4A11-BFF6-437D955C5E6A}"/>
          </ac:cxnSpMkLst>
        </pc:cxnChg>
        <pc:cxnChg chg="mod">
          <ac:chgData name="Phúc Vũ" userId="0d239e92d9b13386" providerId="LiveId" clId="{1D38F7B7-120F-452F-BBA3-0BEB44D08FED}" dt="2022-02-20T17:49:09.366" v="2445" actId="164"/>
          <ac:cxnSpMkLst>
            <pc:docMk/>
            <pc:sldMk cId="3947168297" sldId="322"/>
            <ac:cxnSpMk id="269" creationId="{9E8391BB-B9FA-42A6-8BD0-0EB6BC24B891}"/>
          </ac:cxnSpMkLst>
        </pc:cxnChg>
        <pc:cxnChg chg="mod">
          <ac:chgData name="Phúc Vũ" userId="0d239e92d9b13386" providerId="LiveId" clId="{1D38F7B7-120F-452F-BBA3-0BEB44D08FED}" dt="2022-02-20T17:49:09.366" v="2445" actId="164"/>
          <ac:cxnSpMkLst>
            <pc:docMk/>
            <pc:sldMk cId="3947168297" sldId="322"/>
            <ac:cxnSpMk id="270" creationId="{247C645C-E4E5-4D3B-B767-08AAA7EE0033}"/>
          </ac:cxnSpMkLst>
        </pc:cxnChg>
        <pc:cxnChg chg="mod">
          <ac:chgData name="Phúc Vũ" userId="0d239e92d9b13386" providerId="LiveId" clId="{1D38F7B7-120F-452F-BBA3-0BEB44D08FED}" dt="2022-02-20T17:49:09.366" v="2445" actId="164"/>
          <ac:cxnSpMkLst>
            <pc:docMk/>
            <pc:sldMk cId="3947168297" sldId="322"/>
            <ac:cxnSpMk id="271" creationId="{C935B169-72E4-4017-899B-90C8A6869FD6}"/>
          </ac:cxnSpMkLst>
        </pc:cxnChg>
        <pc:cxnChg chg="mod">
          <ac:chgData name="Phúc Vũ" userId="0d239e92d9b13386" providerId="LiveId" clId="{1D38F7B7-120F-452F-BBA3-0BEB44D08FED}" dt="2022-02-20T17:49:09.366" v="2445" actId="164"/>
          <ac:cxnSpMkLst>
            <pc:docMk/>
            <pc:sldMk cId="3947168297" sldId="322"/>
            <ac:cxnSpMk id="272" creationId="{431618A2-EFB9-44AC-B542-837BC36D656A}"/>
          </ac:cxnSpMkLst>
        </pc:cxnChg>
        <pc:cxnChg chg="mod">
          <ac:chgData name="Phúc Vũ" userId="0d239e92d9b13386" providerId="LiveId" clId="{1D38F7B7-120F-452F-BBA3-0BEB44D08FED}" dt="2022-02-20T17:49:09.366" v="2445" actId="164"/>
          <ac:cxnSpMkLst>
            <pc:docMk/>
            <pc:sldMk cId="3947168297" sldId="322"/>
            <ac:cxnSpMk id="273" creationId="{41A7B958-5148-4398-BA73-AF025CCA4B53}"/>
          </ac:cxnSpMkLst>
        </pc:cxnChg>
        <pc:cxnChg chg="mod">
          <ac:chgData name="Phúc Vũ" userId="0d239e92d9b13386" providerId="LiveId" clId="{1D38F7B7-120F-452F-BBA3-0BEB44D08FED}" dt="2022-02-20T17:49:09.366" v="2445" actId="164"/>
          <ac:cxnSpMkLst>
            <pc:docMk/>
            <pc:sldMk cId="3947168297" sldId="322"/>
            <ac:cxnSpMk id="274" creationId="{A3BD0C5B-6FA8-4965-B054-9D3E30AD5E1E}"/>
          </ac:cxnSpMkLst>
        </pc:cxnChg>
        <pc:cxnChg chg="mod">
          <ac:chgData name="Phúc Vũ" userId="0d239e92d9b13386" providerId="LiveId" clId="{1D38F7B7-120F-452F-BBA3-0BEB44D08FED}" dt="2022-02-20T17:49:09.366" v="2445" actId="164"/>
          <ac:cxnSpMkLst>
            <pc:docMk/>
            <pc:sldMk cId="3947168297" sldId="322"/>
            <ac:cxnSpMk id="275" creationId="{DC377A0E-141A-4F82-91B4-290F2A0CCA0E}"/>
          </ac:cxnSpMkLst>
        </pc:cxnChg>
        <pc:cxnChg chg="add del mod">
          <ac:chgData name="Phúc Vũ" userId="0d239e92d9b13386" providerId="LiveId" clId="{1D38F7B7-120F-452F-BBA3-0BEB44D08FED}" dt="2022-02-20T17:57:40.897" v="2524" actId="478"/>
          <ac:cxnSpMkLst>
            <pc:docMk/>
            <pc:sldMk cId="3947168297" sldId="322"/>
            <ac:cxnSpMk id="1297" creationId="{C8C46D2D-E9C3-4444-BE9C-16DDDEBA5321}"/>
          </ac:cxnSpMkLst>
        </pc:cxnChg>
        <pc:cxnChg chg="add mod">
          <ac:chgData name="Phúc Vũ" userId="0d239e92d9b13386" providerId="LiveId" clId="{1D38F7B7-120F-452F-BBA3-0BEB44D08FED}" dt="2022-02-20T17:59:36.971" v="2536" actId="255"/>
          <ac:cxnSpMkLst>
            <pc:docMk/>
            <pc:sldMk cId="3947168297" sldId="322"/>
            <ac:cxnSpMk id="1301" creationId="{A5BF6D61-3AD3-4A27-B0A1-26E3E14C11AE}"/>
          </ac:cxnSpMkLst>
        </pc:cxnChg>
      </pc:sldChg>
      <pc:sldChg chg="addSp delSp modSp add mod modNotesTx">
        <pc:chgData name="Phúc Vũ" userId="0d239e92d9b13386" providerId="LiveId" clId="{1D38F7B7-120F-452F-BBA3-0BEB44D08FED}" dt="2022-02-21T08:36:49.102" v="3831" actId="478"/>
        <pc:sldMkLst>
          <pc:docMk/>
          <pc:sldMk cId="3176444101" sldId="323"/>
        </pc:sldMkLst>
        <pc:spChg chg="add mod">
          <ac:chgData name="Phúc Vũ" userId="0d239e92d9b13386" providerId="LiveId" clId="{1D38F7B7-120F-452F-BBA3-0BEB44D08FED}" dt="2022-02-21T04:22:33.632" v="2767" actId="164"/>
          <ac:spMkLst>
            <pc:docMk/>
            <pc:sldMk cId="3176444101" sldId="323"/>
            <ac:spMk id="7" creationId="{52C853E8-AEE8-4A61-8608-578156E4DE38}"/>
          </ac:spMkLst>
        </pc:spChg>
        <pc:spChg chg="mod">
          <ac:chgData name="Phúc Vũ" userId="0d239e92d9b13386" providerId="LiveId" clId="{1D38F7B7-120F-452F-BBA3-0BEB44D08FED}" dt="2022-02-21T04:21:38.092" v="2698" actId="207"/>
          <ac:spMkLst>
            <pc:docMk/>
            <pc:sldMk cId="3176444101" sldId="323"/>
            <ac:spMk id="10" creationId="{F9E6D05F-AD9D-4EAB-BF17-F506B670F1A7}"/>
          </ac:spMkLst>
        </pc:spChg>
        <pc:spChg chg="mod">
          <ac:chgData name="Phúc Vũ" userId="0d239e92d9b13386" providerId="LiveId" clId="{1D38F7B7-120F-452F-BBA3-0BEB44D08FED}" dt="2022-02-21T04:21:38.092" v="2698" actId="207"/>
          <ac:spMkLst>
            <pc:docMk/>
            <pc:sldMk cId="3176444101" sldId="323"/>
            <ac:spMk id="11" creationId="{7CCFB95D-8757-47EB-B772-1A08902FD8F4}"/>
          </ac:spMkLst>
        </pc:spChg>
        <pc:spChg chg="mod">
          <ac:chgData name="Phúc Vũ" userId="0d239e92d9b13386" providerId="LiveId" clId="{1D38F7B7-120F-452F-BBA3-0BEB44D08FED}" dt="2022-02-21T04:21:38.092" v="2698" actId="207"/>
          <ac:spMkLst>
            <pc:docMk/>
            <pc:sldMk cId="3176444101" sldId="323"/>
            <ac:spMk id="12" creationId="{363B58C7-7720-4F33-A571-858BA25D5979}"/>
          </ac:spMkLst>
        </pc:spChg>
        <pc:spChg chg="mod">
          <ac:chgData name="Phúc Vũ" userId="0d239e92d9b13386" providerId="LiveId" clId="{1D38F7B7-120F-452F-BBA3-0BEB44D08FED}" dt="2022-02-21T04:21:38.092" v="2698" actId="207"/>
          <ac:spMkLst>
            <pc:docMk/>
            <pc:sldMk cId="3176444101" sldId="323"/>
            <ac:spMk id="13" creationId="{1293828C-3C07-49D5-A154-E8A50376620A}"/>
          </ac:spMkLst>
        </pc:spChg>
        <pc:spChg chg="mod">
          <ac:chgData name="Phúc Vũ" userId="0d239e92d9b13386" providerId="LiveId" clId="{1D38F7B7-120F-452F-BBA3-0BEB44D08FED}" dt="2022-02-21T04:21:38.092" v="2698" actId="207"/>
          <ac:spMkLst>
            <pc:docMk/>
            <pc:sldMk cId="3176444101" sldId="323"/>
            <ac:spMk id="14" creationId="{45C4CB02-02EC-466E-9BB8-4D783C097B56}"/>
          </ac:spMkLst>
        </pc:spChg>
        <pc:spChg chg="mod">
          <ac:chgData name="Phúc Vũ" userId="0d239e92d9b13386" providerId="LiveId" clId="{1D38F7B7-120F-452F-BBA3-0BEB44D08FED}" dt="2022-02-21T04:21:38.092" v="2698" actId="207"/>
          <ac:spMkLst>
            <pc:docMk/>
            <pc:sldMk cId="3176444101" sldId="323"/>
            <ac:spMk id="15" creationId="{E9244E3B-3CD5-4C3A-BC88-A3E844FEFF82}"/>
          </ac:spMkLst>
        </pc:spChg>
        <pc:spChg chg="add del mod">
          <ac:chgData name="Phúc Vũ" userId="0d239e92d9b13386" providerId="LiveId" clId="{1D38F7B7-120F-452F-BBA3-0BEB44D08FED}" dt="2022-02-21T08:36:49.102" v="3831" actId="478"/>
          <ac:spMkLst>
            <pc:docMk/>
            <pc:sldMk cId="3176444101" sldId="323"/>
            <ac:spMk id="20" creationId="{0A978394-344D-4AC4-9E44-C79627C7DA9E}"/>
          </ac:spMkLst>
        </pc:spChg>
        <pc:spChg chg="mod">
          <ac:chgData name="Phúc Vũ" userId="0d239e92d9b13386" providerId="LiveId" clId="{1D38F7B7-120F-452F-BBA3-0BEB44D08FED}" dt="2022-02-21T04:26:37.952" v="2819" actId="2711"/>
          <ac:spMkLst>
            <pc:docMk/>
            <pc:sldMk cId="3176444101" sldId="323"/>
            <ac:spMk id="99" creationId="{9ECB8AFD-B30F-426F-B7FD-190D5C18C677}"/>
          </ac:spMkLst>
        </pc:spChg>
        <pc:spChg chg="mod">
          <ac:chgData name="Phúc Vũ" userId="0d239e92d9b13386" providerId="LiveId" clId="{1D38F7B7-120F-452F-BBA3-0BEB44D08FED}" dt="2022-02-21T03:26:40.655" v="2637" actId="20577"/>
          <ac:spMkLst>
            <pc:docMk/>
            <pc:sldMk cId="3176444101" sldId="323"/>
            <ac:spMk id="1369" creationId="{00000000-0000-0000-0000-000000000000}"/>
          </ac:spMkLst>
        </pc:spChg>
        <pc:grpChg chg="add mod">
          <ac:chgData name="Phúc Vũ" userId="0d239e92d9b13386" providerId="LiveId" clId="{1D38F7B7-120F-452F-BBA3-0BEB44D08FED}" dt="2022-02-21T04:23:52.639" v="2804" actId="164"/>
          <ac:grpSpMkLst>
            <pc:docMk/>
            <pc:sldMk cId="3176444101" sldId="323"/>
            <ac:grpSpMk id="8" creationId="{720956A6-F057-47EE-94D5-1A92295AC19C}"/>
          </ac:grpSpMkLst>
        </pc:grpChg>
        <pc:grpChg chg="add mod ord">
          <ac:chgData name="Phúc Vũ" userId="0d239e92d9b13386" providerId="LiveId" clId="{1D38F7B7-120F-452F-BBA3-0BEB44D08FED}" dt="2022-02-21T04:22:33.632" v="2767" actId="164"/>
          <ac:grpSpMkLst>
            <pc:docMk/>
            <pc:sldMk cId="3176444101" sldId="323"/>
            <ac:grpSpMk id="9" creationId="{F3960C75-F12E-41B2-B6D7-0BF975EAC17B}"/>
          </ac:grpSpMkLst>
        </pc:grpChg>
        <pc:grpChg chg="add mod">
          <ac:chgData name="Phúc Vũ" userId="0d239e92d9b13386" providerId="LiveId" clId="{1D38F7B7-120F-452F-BBA3-0BEB44D08FED}" dt="2022-02-21T04:24:16.842" v="2814" actId="1076"/>
          <ac:grpSpMkLst>
            <pc:docMk/>
            <pc:sldMk cId="3176444101" sldId="323"/>
            <ac:grpSpMk id="16" creationId="{0990139A-D08B-43DC-9427-BE8F414DC89A}"/>
          </ac:grpSpMkLst>
        </pc:grpChg>
        <pc:picChg chg="del">
          <ac:chgData name="Phúc Vũ" userId="0d239e92d9b13386" providerId="LiveId" clId="{1D38F7B7-120F-452F-BBA3-0BEB44D08FED}" dt="2022-02-21T03:27:08.429" v="2641" actId="478"/>
          <ac:picMkLst>
            <pc:docMk/>
            <pc:sldMk cId="3176444101" sldId="323"/>
            <ac:picMk id="3" creationId="{38BC25FC-EF25-4976-9146-5939C5C7ED42}"/>
          </ac:picMkLst>
        </pc:picChg>
        <pc:picChg chg="add mod ord">
          <ac:chgData name="Phúc Vũ" userId="0d239e92d9b13386" providerId="LiveId" clId="{1D38F7B7-120F-452F-BBA3-0BEB44D08FED}" dt="2022-02-21T04:23:59.455" v="2808" actId="1076"/>
          <ac:picMkLst>
            <pc:docMk/>
            <pc:sldMk cId="3176444101" sldId="323"/>
            <ac:picMk id="4" creationId="{1B90B0C5-C7A6-44EF-B574-29985716C19D}"/>
          </ac:picMkLst>
        </pc:picChg>
        <pc:picChg chg="add del mod">
          <ac:chgData name="Phúc Vũ" userId="0d239e92d9b13386" providerId="LiveId" clId="{1D38F7B7-120F-452F-BBA3-0BEB44D08FED}" dt="2022-02-21T04:19:59.215" v="2675" actId="478"/>
          <ac:picMkLst>
            <pc:docMk/>
            <pc:sldMk cId="3176444101" sldId="323"/>
            <ac:picMk id="6" creationId="{7D29F52C-C3DE-4AC6-872B-CAA6EE002D48}"/>
          </ac:picMkLst>
        </pc:picChg>
      </pc:sldChg>
      <pc:sldChg chg="addSp delSp modSp add mod modAnim modNotesTx">
        <pc:chgData name="Phúc Vũ" userId="0d239e92d9b13386" providerId="LiveId" clId="{1D38F7B7-120F-452F-BBA3-0BEB44D08FED}" dt="2022-02-21T05:14:36.040" v="3068"/>
        <pc:sldMkLst>
          <pc:docMk/>
          <pc:sldMk cId="1194324043" sldId="324"/>
        </pc:sldMkLst>
        <pc:spChg chg="add mod">
          <ac:chgData name="Phúc Vũ" userId="0d239e92d9b13386" providerId="LiveId" clId="{1D38F7B7-120F-452F-BBA3-0BEB44D08FED}" dt="2022-02-21T05:05:28.119" v="3018" actId="164"/>
          <ac:spMkLst>
            <pc:docMk/>
            <pc:sldMk cId="1194324043" sldId="324"/>
            <ac:spMk id="5" creationId="{7007F2AD-E213-443F-B8AA-8946D2D10BEB}"/>
          </ac:spMkLst>
        </pc:spChg>
        <pc:spChg chg="add mod">
          <ac:chgData name="Phúc Vũ" userId="0d239e92d9b13386" providerId="LiveId" clId="{1D38F7B7-120F-452F-BBA3-0BEB44D08FED}" dt="2022-02-21T05:05:28.119" v="3018" actId="164"/>
          <ac:spMkLst>
            <pc:docMk/>
            <pc:sldMk cId="1194324043" sldId="324"/>
            <ac:spMk id="18" creationId="{4BC7112F-7713-4000-98A8-838469E2D1A3}"/>
          </ac:spMkLst>
        </pc:spChg>
        <pc:spChg chg="mod">
          <ac:chgData name="Phúc Vũ" userId="0d239e92d9b13386" providerId="LiveId" clId="{1D38F7B7-120F-452F-BBA3-0BEB44D08FED}" dt="2022-02-21T05:08:57.854" v="3039" actId="207"/>
          <ac:spMkLst>
            <pc:docMk/>
            <pc:sldMk cId="1194324043" sldId="324"/>
            <ac:spMk id="25" creationId="{13A32227-5892-4149-827F-404559EB072A}"/>
          </ac:spMkLst>
        </pc:spChg>
        <pc:spChg chg="mod">
          <ac:chgData name="Phúc Vũ" userId="0d239e92d9b13386" providerId="LiveId" clId="{1D38F7B7-120F-452F-BBA3-0BEB44D08FED}" dt="2022-02-21T05:08:57.854" v="3039" actId="207"/>
          <ac:spMkLst>
            <pc:docMk/>
            <pc:sldMk cId="1194324043" sldId="324"/>
            <ac:spMk id="26" creationId="{8D645063-C8F7-41A7-9ECD-6E60669FB299}"/>
          </ac:spMkLst>
        </pc:spChg>
        <pc:spChg chg="mod">
          <ac:chgData name="Phúc Vũ" userId="0d239e92d9b13386" providerId="LiveId" clId="{1D38F7B7-120F-452F-BBA3-0BEB44D08FED}" dt="2022-02-21T05:11:02.803" v="3046"/>
          <ac:spMkLst>
            <pc:docMk/>
            <pc:sldMk cId="1194324043" sldId="324"/>
            <ac:spMk id="28" creationId="{48435CB8-372C-43E8-BE42-2A0184DD913E}"/>
          </ac:spMkLst>
        </pc:spChg>
        <pc:spChg chg="mod">
          <ac:chgData name="Phúc Vũ" userId="0d239e92d9b13386" providerId="LiveId" clId="{1D38F7B7-120F-452F-BBA3-0BEB44D08FED}" dt="2022-02-21T05:11:02.803" v="3046"/>
          <ac:spMkLst>
            <pc:docMk/>
            <pc:sldMk cId="1194324043" sldId="324"/>
            <ac:spMk id="29" creationId="{D562108F-0D38-4712-9896-65AC7045D585}"/>
          </ac:spMkLst>
        </pc:spChg>
        <pc:spChg chg="mod">
          <ac:chgData name="Phúc Vũ" userId="0d239e92d9b13386" providerId="LiveId" clId="{1D38F7B7-120F-452F-BBA3-0BEB44D08FED}" dt="2022-02-21T05:11:02.803" v="3046"/>
          <ac:spMkLst>
            <pc:docMk/>
            <pc:sldMk cId="1194324043" sldId="324"/>
            <ac:spMk id="31" creationId="{10B1AC2B-4D28-4E20-906E-207C163B47C8}"/>
          </ac:spMkLst>
        </pc:spChg>
        <pc:spChg chg="mod">
          <ac:chgData name="Phúc Vũ" userId="0d239e92d9b13386" providerId="LiveId" clId="{1D38F7B7-120F-452F-BBA3-0BEB44D08FED}" dt="2022-02-21T05:11:02.803" v="3046"/>
          <ac:spMkLst>
            <pc:docMk/>
            <pc:sldMk cId="1194324043" sldId="324"/>
            <ac:spMk id="32" creationId="{B21FACDB-C3DE-42EE-8B39-DAB43E7EB0D6}"/>
          </ac:spMkLst>
        </pc:spChg>
        <pc:spChg chg="add del mod">
          <ac:chgData name="Phúc Vũ" userId="0d239e92d9b13386" providerId="LiveId" clId="{1D38F7B7-120F-452F-BBA3-0BEB44D08FED}" dt="2022-02-21T05:12:06.031" v="3054" actId="478"/>
          <ac:spMkLst>
            <pc:docMk/>
            <pc:sldMk cId="1194324043" sldId="324"/>
            <ac:spMk id="33" creationId="{6B4F7141-480B-4EA4-9AA5-DE58283C3916}"/>
          </ac:spMkLst>
        </pc:spChg>
        <pc:spChg chg="add mod">
          <ac:chgData name="Phúc Vũ" userId="0d239e92d9b13386" providerId="LiveId" clId="{1D38F7B7-120F-452F-BBA3-0BEB44D08FED}" dt="2022-02-21T05:14:27.130" v="3066" actId="1076"/>
          <ac:spMkLst>
            <pc:docMk/>
            <pc:sldMk cId="1194324043" sldId="324"/>
            <ac:spMk id="34" creationId="{5F24F7CE-AE35-46E1-BCBB-30712B169493}"/>
          </ac:spMkLst>
        </pc:spChg>
        <pc:spChg chg="add del mod">
          <ac:chgData name="Phúc Vũ" userId="0d239e92d9b13386" providerId="LiveId" clId="{1D38F7B7-120F-452F-BBA3-0BEB44D08FED}" dt="2022-02-21T05:11:40.585" v="3050" actId="478"/>
          <ac:spMkLst>
            <pc:docMk/>
            <pc:sldMk cId="1194324043" sldId="324"/>
            <ac:spMk id="35" creationId="{476470F7-959D-4B83-9976-75B22E355C9C}"/>
          </ac:spMkLst>
        </pc:spChg>
        <pc:spChg chg="add mod">
          <ac:chgData name="Phúc Vũ" userId="0d239e92d9b13386" providerId="LiveId" clId="{1D38F7B7-120F-452F-BBA3-0BEB44D08FED}" dt="2022-02-21T05:14:05.898" v="3064" actId="1076"/>
          <ac:spMkLst>
            <pc:docMk/>
            <pc:sldMk cId="1194324043" sldId="324"/>
            <ac:spMk id="36" creationId="{80B6E458-EAAA-4779-ADA3-023049322317}"/>
          </ac:spMkLst>
        </pc:spChg>
        <pc:spChg chg="mod">
          <ac:chgData name="Phúc Vũ" userId="0d239e92d9b13386" providerId="LiveId" clId="{1D38F7B7-120F-452F-BBA3-0BEB44D08FED}" dt="2022-02-21T05:05:40.503" v="3021" actId="1076"/>
          <ac:spMkLst>
            <pc:docMk/>
            <pc:sldMk cId="1194324043" sldId="324"/>
            <ac:spMk id="99" creationId="{9ECB8AFD-B30F-426F-B7FD-190D5C18C677}"/>
          </ac:spMkLst>
        </pc:spChg>
        <pc:spChg chg="mod">
          <ac:chgData name="Phúc Vũ" userId="0d239e92d9b13386" providerId="LiveId" clId="{1D38F7B7-120F-452F-BBA3-0BEB44D08FED}" dt="2022-02-21T05:05:18.772" v="3017" actId="1076"/>
          <ac:spMkLst>
            <pc:docMk/>
            <pc:sldMk cId="1194324043" sldId="324"/>
            <ac:spMk id="1369" creationId="{00000000-0000-0000-0000-000000000000}"/>
          </ac:spMkLst>
        </pc:spChg>
        <pc:grpChg chg="del">
          <ac:chgData name="Phúc Vũ" userId="0d239e92d9b13386" providerId="LiveId" clId="{1D38F7B7-120F-452F-BBA3-0BEB44D08FED}" dt="2022-02-21T04:28:08.713" v="2850" actId="478"/>
          <ac:grpSpMkLst>
            <pc:docMk/>
            <pc:sldMk cId="1194324043" sldId="324"/>
            <ac:grpSpMk id="16" creationId="{0990139A-D08B-43DC-9427-BE8F414DC89A}"/>
          </ac:grpSpMkLst>
        </pc:grpChg>
        <pc:grpChg chg="add mod">
          <ac:chgData name="Phúc Vũ" userId="0d239e92d9b13386" providerId="LiveId" clId="{1D38F7B7-120F-452F-BBA3-0BEB44D08FED}" dt="2022-02-21T05:05:32.788" v="3019" actId="1076"/>
          <ac:grpSpMkLst>
            <pc:docMk/>
            <pc:sldMk cId="1194324043" sldId="324"/>
            <ac:grpSpMk id="19" creationId="{8F2B1EBA-B3A8-4685-AC21-76D1E68231BD}"/>
          </ac:grpSpMkLst>
        </pc:grpChg>
        <pc:grpChg chg="add mod">
          <ac:chgData name="Phúc Vũ" userId="0d239e92d9b13386" providerId="LiveId" clId="{1D38F7B7-120F-452F-BBA3-0BEB44D08FED}" dt="2022-02-21T05:09:05.242" v="3040" actId="1076"/>
          <ac:grpSpMkLst>
            <pc:docMk/>
            <pc:sldMk cId="1194324043" sldId="324"/>
            <ac:grpSpMk id="24" creationId="{40960441-87C8-4879-A59A-604E5E706020}"/>
          </ac:grpSpMkLst>
        </pc:grpChg>
        <pc:grpChg chg="add mod">
          <ac:chgData name="Phúc Vũ" userId="0d239e92d9b13386" providerId="LiveId" clId="{1D38F7B7-120F-452F-BBA3-0BEB44D08FED}" dt="2022-02-21T05:11:32.274" v="3048" actId="1076"/>
          <ac:grpSpMkLst>
            <pc:docMk/>
            <pc:sldMk cId="1194324043" sldId="324"/>
            <ac:grpSpMk id="27" creationId="{ACACE0C6-D3F8-43BE-AF7D-D730DA2F6096}"/>
          </ac:grpSpMkLst>
        </pc:grpChg>
        <pc:grpChg chg="add mod">
          <ac:chgData name="Phúc Vũ" userId="0d239e92d9b13386" providerId="LiveId" clId="{1D38F7B7-120F-452F-BBA3-0BEB44D08FED}" dt="2022-02-21T05:11:35.475" v="3049" actId="1076"/>
          <ac:grpSpMkLst>
            <pc:docMk/>
            <pc:sldMk cId="1194324043" sldId="324"/>
            <ac:grpSpMk id="30" creationId="{C97B8B6F-868B-4F83-B0AE-15B7C2B9F6A2}"/>
          </ac:grpSpMkLst>
        </pc:grpChg>
        <pc:picChg chg="add mod">
          <ac:chgData name="Phúc Vũ" userId="0d239e92d9b13386" providerId="LiveId" clId="{1D38F7B7-120F-452F-BBA3-0BEB44D08FED}" dt="2022-02-21T05:05:28.119" v="3018" actId="164"/>
          <ac:picMkLst>
            <pc:docMk/>
            <pc:sldMk cId="1194324043" sldId="324"/>
            <ac:picMk id="3" creationId="{21266646-BF50-4591-87F1-193427D3850A}"/>
          </ac:picMkLst>
        </pc:picChg>
        <pc:picChg chg="add mod ord">
          <ac:chgData name="Phúc Vũ" userId="0d239e92d9b13386" providerId="LiveId" clId="{1D38F7B7-120F-452F-BBA3-0BEB44D08FED}" dt="2022-02-21T05:05:28.119" v="3018" actId="164"/>
          <ac:picMkLst>
            <pc:docMk/>
            <pc:sldMk cId="1194324043" sldId="324"/>
            <ac:picMk id="17" creationId="{26E6AAD1-DEE0-40FC-8549-322D8B9A49C3}"/>
          </ac:picMkLst>
        </pc:picChg>
        <pc:picChg chg="add del mod">
          <ac:chgData name="Phúc Vũ" userId="0d239e92d9b13386" providerId="LiveId" clId="{1D38F7B7-120F-452F-BBA3-0BEB44D08FED}" dt="2022-02-21T05:08:46.351" v="3035" actId="478"/>
          <ac:picMkLst>
            <pc:docMk/>
            <pc:sldMk cId="1194324043" sldId="324"/>
            <ac:picMk id="21" creationId="{AC7B8965-F1D6-440D-8467-8366B126FC1C}"/>
          </ac:picMkLst>
        </pc:picChg>
      </pc:sldChg>
      <pc:sldChg chg="addSp delSp modSp add mod setBg modAnim modNotesTx">
        <pc:chgData name="Phúc Vũ" userId="0d239e92d9b13386" providerId="LiveId" clId="{1D38F7B7-120F-452F-BBA3-0BEB44D08FED}" dt="2022-02-21T08:01:38.677" v="3697"/>
        <pc:sldMkLst>
          <pc:docMk/>
          <pc:sldMk cId="3924323620" sldId="325"/>
        </pc:sldMkLst>
        <pc:spChg chg="mod modVis">
          <ac:chgData name="Phúc Vũ" userId="0d239e92d9b13386" providerId="LiveId" clId="{1D38F7B7-120F-452F-BBA3-0BEB44D08FED}" dt="2022-02-21T07:47:13.972" v="3571" actId="14429"/>
          <ac:spMkLst>
            <pc:docMk/>
            <pc:sldMk cId="3924323620" sldId="325"/>
            <ac:spMk id="99" creationId="{9ECB8AFD-B30F-426F-B7FD-190D5C18C677}"/>
          </ac:spMkLst>
        </pc:spChg>
        <pc:spChg chg="mod modVis">
          <ac:chgData name="Phúc Vũ" userId="0d239e92d9b13386" providerId="LiveId" clId="{1D38F7B7-120F-452F-BBA3-0BEB44D08FED}" dt="2022-02-21T08:01:15.817" v="3695" actId="20577"/>
          <ac:spMkLst>
            <pc:docMk/>
            <pc:sldMk cId="3924323620" sldId="325"/>
            <ac:spMk id="1369" creationId="{00000000-0000-0000-0000-000000000000}"/>
          </ac:spMkLst>
        </pc:spChg>
        <pc:picChg chg="del">
          <ac:chgData name="Phúc Vũ" userId="0d239e92d9b13386" providerId="LiveId" clId="{1D38F7B7-120F-452F-BBA3-0BEB44D08FED}" dt="2022-02-21T07:33:30.825" v="3447" actId="478"/>
          <ac:picMkLst>
            <pc:docMk/>
            <pc:sldMk cId="3924323620" sldId="325"/>
            <ac:picMk id="3" creationId="{38BC25FC-EF25-4976-9146-5939C5C7ED42}"/>
          </ac:picMkLst>
        </pc:picChg>
        <pc:picChg chg="add del mod modVis">
          <ac:chgData name="Phúc Vũ" userId="0d239e92d9b13386" providerId="LiveId" clId="{1D38F7B7-120F-452F-BBA3-0BEB44D08FED}" dt="2022-02-21T07:59:22.973" v="3681" actId="478"/>
          <ac:picMkLst>
            <pc:docMk/>
            <pc:sldMk cId="3924323620" sldId="325"/>
            <ac:picMk id="4" creationId="{58CA74B0-50CD-42DF-919B-8DDF473E3EF6}"/>
          </ac:picMkLst>
        </pc:picChg>
        <pc:picChg chg="add del mod ord">
          <ac:chgData name="Phúc Vũ" userId="0d239e92d9b13386" providerId="LiveId" clId="{1D38F7B7-120F-452F-BBA3-0BEB44D08FED}" dt="2022-02-21T07:46:07.811" v="3519" actId="478"/>
          <ac:picMkLst>
            <pc:docMk/>
            <pc:sldMk cId="3924323620" sldId="325"/>
            <ac:picMk id="6" creationId="{E60500B6-A609-43F0-930E-CFA25F0303C4}"/>
          </ac:picMkLst>
        </pc:picChg>
        <pc:picChg chg="add del mod ord modVis">
          <ac:chgData name="Phúc Vũ" userId="0d239e92d9b13386" providerId="LiveId" clId="{1D38F7B7-120F-452F-BBA3-0BEB44D08FED}" dt="2022-02-21T07:50:46.606" v="3582" actId="478"/>
          <ac:picMkLst>
            <pc:docMk/>
            <pc:sldMk cId="3924323620" sldId="325"/>
            <ac:picMk id="8" creationId="{51FABE13-2722-449E-8F3B-660F29CCCB87}"/>
          </ac:picMkLst>
        </pc:picChg>
        <pc:picChg chg="add del mod modVis">
          <ac:chgData name="Phúc Vũ" userId="0d239e92d9b13386" providerId="LiveId" clId="{1D38F7B7-120F-452F-BBA3-0BEB44D08FED}" dt="2022-02-21T07:59:15.037" v="3677" actId="478"/>
          <ac:picMkLst>
            <pc:docMk/>
            <pc:sldMk cId="3924323620" sldId="325"/>
            <ac:picMk id="10" creationId="{494C7F72-9DB5-45E1-AD5D-9BF60C87BF9A}"/>
          </ac:picMkLst>
        </pc:picChg>
        <pc:picChg chg="add del mod">
          <ac:chgData name="Phúc Vũ" userId="0d239e92d9b13386" providerId="LiveId" clId="{1D38F7B7-120F-452F-BBA3-0BEB44D08FED}" dt="2022-02-21T07:54:47.564" v="3592" actId="478"/>
          <ac:picMkLst>
            <pc:docMk/>
            <pc:sldMk cId="3924323620" sldId="325"/>
            <ac:picMk id="12" creationId="{134BEEDF-071C-4D14-A80A-BEE589CA1424}"/>
          </ac:picMkLst>
        </pc:picChg>
        <pc:picChg chg="add mod">
          <ac:chgData name="Phúc Vũ" userId="0d239e92d9b13386" providerId="LiveId" clId="{1D38F7B7-120F-452F-BBA3-0BEB44D08FED}" dt="2022-02-21T07:56:05.386" v="3641" actId="1038"/>
          <ac:picMkLst>
            <pc:docMk/>
            <pc:sldMk cId="3924323620" sldId="325"/>
            <ac:picMk id="14" creationId="{B0036E2C-5E7C-4427-B5E7-BD3AF10E69A0}"/>
          </ac:picMkLst>
        </pc:picChg>
        <pc:picChg chg="add mod modVis">
          <ac:chgData name="Phúc Vũ" userId="0d239e92d9b13386" providerId="LiveId" clId="{1D38F7B7-120F-452F-BBA3-0BEB44D08FED}" dt="2022-02-21T07:59:02.207" v="3675" actId="14429"/>
          <ac:picMkLst>
            <pc:docMk/>
            <pc:sldMk cId="3924323620" sldId="325"/>
            <ac:picMk id="16" creationId="{C5CF9AEC-7DB1-48E8-8860-58DF8CC878D0}"/>
          </ac:picMkLst>
        </pc:picChg>
      </pc:sldChg>
      <pc:sldChg chg="addSp delSp modSp add mod modNotesTx">
        <pc:chgData name="Phúc Vũ" userId="0d239e92d9b13386" providerId="LiveId" clId="{1D38F7B7-120F-452F-BBA3-0BEB44D08FED}" dt="2022-02-21T08:44:38.439" v="3911"/>
        <pc:sldMkLst>
          <pc:docMk/>
          <pc:sldMk cId="3887404943" sldId="326"/>
        </pc:sldMkLst>
        <pc:spChg chg="add mod">
          <ac:chgData name="Phúc Vũ" userId="0d239e92d9b13386" providerId="LiveId" clId="{1D38F7B7-120F-452F-BBA3-0BEB44D08FED}" dt="2022-02-21T08:37:44.782" v="3837" actId="1076"/>
          <ac:spMkLst>
            <pc:docMk/>
            <pc:sldMk cId="3887404943" sldId="326"/>
            <ac:spMk id="17" creationId="{054B575F-12AD-4FF4-A602-5438918F7300}"/>
          </ac:spMkLst>
        </pc:spChg>
        <pc:spChg chg="add del">
          <ac:chgData name="Phúc Vũ" userId="0d239e92d9b13386" providerId="LiveId" clId="{1D38F7B7-120F-452F-BBA3-0BEB44D08FED}" dt="2022-02-21T08:36:42.700" v="3829" actId="22"/>
          <ac:spMkLst>
            <pc:docMk/>
            <pc:sldMk cId="3887404943" sldId="326"/>
            <ac:spMk id="23" creationId="{4AA6612D-B889-4976-9E5E-72A69EBAEF48}"/>
          </ac:spMkLst>
        </pc:spChg>
        <pc:spChg chg="mod">
          <ac:chgData name="Phúc Vũ" userId="0d239e92d9b13386" providerId="LiveId" clId="{1D38F7B7-120F-452F-BBA3-0BEB44D08FED}" dt="2022-02-21T08:39:46.831" v="3862" actId="165"/>
          <ac:spMkLst>
            <pc:docMk/>
            <pc:sldMk cId="3887404943" sldId="326"/>
            <ac:spMk id="27" creationId="{EBEF7D36-ABEB-4006-87C0-533F11C79C19}"/>
          </ac:spMkLst>
        </pc:spChg>
        <pc:spChg chg="mod">
          <ac:chgData name="Phúc Vũ" userId="0d239e92d9b13386" providerId="LiveId" clId="{1D38F7B7-120F-452F-BBA3-0BEB44D08FED}" dt="2022-02-21T08:39:46.831" v="3862" actId="165"/>
          <ac:spMkLst>
            <pc:docMk/>
            <pc:sldMk cId="3887404943" sldId="326"/>
            <ac:spMk id="29" creationId="{BE695494-84ED-480F-8FEC-5E118C15A5F4}"/>
          </ac:spMkLst>
        </pc:spChg>
        <pc:spChg chg="mod">
          <ac:chgData name="Phúc Vũ" userId="0d239e92d9b13386" providerId="LiveId" clId="{1D38F7B7-120F-452F-BBA3-0BEB44D08FED}" dt="2022-02-21T08:39:46.831" v="3862" actId="165"/>
          <ac:spMkLst>
            <pc:docMk/>
            <pc:sldMk cId="3887404943" sldId="326"/>
            <ac:spMk id="30" creationId="{D91E5061-4695-403A-AE1A-0A97C698FD26}"/>
          </ac:spMkLst>
        </pc:spChg>
        <pc:spChg chg="mod">
          <ac:chgData name="Phúc Vũ" userId="0d239e92d9b13386" providerId="LiveId" clId="{1D38F7B7-120F-452F-BBA3-0BEB44D08FED}" dt="2022-02-21T08:39:46.831" v="3862" actId="165"/>
          <ac:spMkLst>
            <pc:docMk/>
            <pc:sldMk cId="3887404943" sldId="326"/>
            <ac:spMk id="31" creationId="{6DDB6B86-9CDD-4F12-96F7-ADDB767EB613}"/>
          </ac:spMkLst>
        </pc:spChg>
        <pc:spChg chg="mod">
          <ac:chgData name="Phúc Vũ" userId="0d239e92d9b13386" providerId="LiveId" clId="{1D38F7B7-120F-452F-BBA3-0BEB44D08FED}" dt="2022-02-21T08:39:46.831" v="3862" actId="165"/>
          <ac:spMkLst>
            <pc:docMk/>
            <pc:sldMk cId="3887404943" sldId="326"/>
            <ac:spMk id="32" creationId="{4FAAE502-BE13-4382-AFC5-74D5EC620E68}"/>
          </ac:spMkLst>
        </pc:spChg>
        <pc:spChg chg="mod">
          <ac:chgData name="Phúc Vũ" userId="0d239e92d9b13386" providerId="LiveId" clId="{1D38F7B7-120F-452F-BBA3-0BEB44D08FED}" dt="2022-02-21T08:39:46.831" v="3862" actId="165"/>
          <ac:spMkLst>
            <pc:docMk/>
            <pc:sldMk cId="3887404943" sldId="326"/>
            <ac:spMk id="33" creationId="{1F11031D-7A00-492B-9777-09CBDE2651F5}"/>
          </ac:spMkLst>
        </pc:spChg>
        <pc:spChg chg="mod">
          <ac:chgData name="Phúc Vũ" userId="0d239e92d9b13386" providerId="LiveId" clId="{1D38F7B7-120F-452F-BBA3-0BEB44D08FED}" dt="2022-02-21T08:39:46.831" v="3862" actId="165"/>
          <ac:spMkLst>
            <pc:docMk/>
            <pc:sldMk cId="3887404943" sldId="326"/>
            <ac:spMk id="34" creationId="{2F9B2DE0-0DD6-4367-B158-994CB306F54A}"/>
          </ac:spMkLst>
        </pc:spChg>
        <pc:spChg chg="mod">
          <ac:chgData name="Phúc Vũ" userId="0d239e92d9b13386" providerId="LiveId" clId="{1D38F7B7-120F-452F-BBA3-0BEB44D08FED}" dt="2022-02-21T08:40:23.185" v="3871" actId="207"/>
          <ac:spMkLst>
            <pc:docMk/>
            <pc:sldMk cId="3887404943" sldId="326"/>
            <ac:spMk id="36" creationId="{BDF04586-669E-401F-89BE-FED4594062EF}"/>
          </ac:spMkLst>
        </pc:spChg>
        <pc:spChg chg="mod">
          <ac:chgData name="Phúc Vũ" userId="0d239e92d9b13386" providerId="LiveId" clId="{1D38F7B7-120F-452F-BBA3-0BEB44D08FED}" dt="2022-02-21T08:40:23.185" v="3871" actId="207"/>
          <ac:spMkLst>
            <pc:docMk/>
            <pc:sldMk cId="3887404943" sldId="326"/>
            <ac:spMk id="37" creationId="{70FBC9CB-3A8C-4406-B9B9-63CB0C6E5F76}"/>
          </ac:spMkLst>
        </pc:spChg>
        <pc:spChg chg="mod">
          <ac:chgData name="Phúc Vũ" userId="0d239e92d9b13386" providerId="LiveId" clId="{1D38F7B7-120F-452F-BBA3-0BEB44D08FED}" dt="2022-02-21T08:40:23.185" v="3871" actId="207"/>
          <ac:spMkLst>
            <pc:docMk/>
            <pc:sldMk cId="3887404943" sldId="326"/>
            <ac:spMk id="38" creationId="{797B98D1-48FB-47B3-BB74-436F35594DB3}"/>
          </ac:spMkLst>
        </pc:spChg>
        <pc:spChg chg="mod">
          <ac:chgData name="Phúc Vũ" userId="0d239e92d9b13386" providerId="LiveId" clId="{1D38F7B7-120F-452F-BBA3-0BEB44D08FED}" dt="2022-02-21T08:40:23.185" v="3871" actId="207"/>
          <ac:spMkLst>
            <pc:docMk/>
            <pc:sldMk cId="3887404943" sldId="326"/>
            <ac:spMk id="39" creationId="{57BC6801-570F-433C-8C6B-B921AE6B8919}"/>
          </ac:spMkLst>
        </pc:spChg>
        <pc:spChg chg="mod">
          <ac:chgData name="Phúc Vũ" userId="0d239e92d9b13386" providerId="LiveId" clId="{1D38F7B7-120F-452F-BBA3-0BEB44D08FED}" dt="2022-02-21T08:40:23.185" v="3871" actId="207"/>
          <ac:spMkLst>
            <pc:docMk/>
            <pc:sldMk cId="3887404943" sldId="326"/>
            <ac:spMk id="40" creationId="{65919B2A-42BB-44FC-A9B6-B25171D8C66F}"/>
          </ac:spMkLst>
        </pc:spChg>
        <pc:spChg chg="mod">
          <ac:chgData name="Phúc Vũ" userId="0d239e92d9b13386" providerId="LiveId" clId="{1D38F7B7-120F-452F-BBA3-0BEB44D08FED}" dt="2022-02-21T08:40:23.185" v="3871" actId="207"/>
          <ac:spMkLst>
            <pc:docMk/>
            <pc:sldMk cId="3887404943" sldId="326"/>
            <ac:spMk id="41" creationId="{47B769B9-405D-463D-8B5B-3F45767D86CB}"/>
          </ac:spMkLst>
        </pc:spChg>
        <pc:spChg chg="mod">
          <ac:chgData name="Phúc Vũ" userId="0d239e92d9b13386" providerId="LiveId" clId="{1D38F7B7-120F-452F-BBA3-0BEB44D08FED}" dt="2022-02-21T08:40:23.185" v="3871" actId="207"/>
          <ac:spMkLst>
            <pc:docMk/>
            <pc:sldMk cId="3887404943" sldId="326"/>
            <ac:spMk id="42" creationId="{B7EEFC11-CDDC-4AB7-88A8-7D639C8DF4FE}"/>
          </ac:spMkLst>
        </pc:spChg>
        <pc:spChg chg="mod">
          <ac:chgData name="Phúc Vũ" userId="0d239e92d9b13386" providerId="LiveId" clId="{1D38F7B7-120F-452F-BBA3-0BEB44D08FED}" dt="2022-02-21T08:40:23.185" v="3871" actId="207"/>
          <ac:spMkLst>
            <pc:docMk/>
            <pc:sldMk cId="3887404943" sldId="326"/>
            <ac:spMk id="43" creationId="{6F1406D6-6A17-43A8-9CC6-942D478F60FE}"/>
          </ac:spMkLst>
        </pc:spChg>
        <pc:spChg chg="mod">
          <ac:chgData name="Phúc Vũ" userId="0d239e92d9b13386" providerId="LiveId" clId="{1D38F7B7-120F-452F-BBA3-0BEB44D08FED}" dt="2022-02-21T08:40:23.185" v="3871" actId="207"/>
          <ac:spMkLst>
            <pc:docMk/>
            <pc:sldMk cId="3887404943" sldId="326"/>
            <ac:spMk id="44" creationId="{B2C5AC62-4453-47F3-AFE6-5458616B45E5}"/>
          </ac:spMkLst>
        </pc:spChg>
        <pc:spChg chg="mod">
          <ac:chgData name="Phúc Vũ" userId="0d239e92d9b13386" providerId="LiveId" clId="{1D38F7B7-120F-452F-BBA3-0BEB44D08FED}" dt="2022-02-21T08:40:23.185" v="3871" actId="207"/>
          <ac:spMkLst>
            <pc:docMk/>
            <pc:sldMk cId="3887404943" sldId="326"/>
            <ac:spMk id="45" creationId="{C40ED9D1-A3B4-4E8F-B85C-F7960C2D33AA}"/>
          </ac:spMkLst>
        </pc:spChg>
        <pc:spChg chg="mod">
          <ac:chgData name="Phúc Vũ" userId="0d239e92d9b13386" providerId="LiveId" clId="{1D38F7B7-120F-452F-BBA3-0BEB44D08FED}" dt="2022-02-21T08:40:23.185" v="3871" actId="207"/>
          <ac:spMkLst>
            <pc:docMk/>
            <pc:sldMk cId="3887404943" sldId="326"/>
            <ac:spMk id="46" creationId="{7B867F0D-FF90-4D44-BA94-05D421573575}"/>
          </ac:spMkLst>
        </pc:spChg>
        <pc:spChg chg="mod">
          <ac:chgData name="Phúc Vũ" userId="0d239e92d9b13386" providerId="LiveId" clId="{1D38F7B7-120F-452F-BBA3-0BEB44D08FED}" dt="2022-02-21T08:40:23.185" v="3871" actId="207"/>
          <ac:spMkLst>
            <pc:docMk/>
            <pc:sldMk cId="3887404943" sldId="326"/>
            <ac:spMk id="47" creationId="{889EE560-F3FA-41E6-918A-16FD46775F91}"/>
          </ac:spMkLst>
        </pc:spChg>
        <pc:spChg chg="mod">
          <ac:chgData name="Phúc Vũ" userId="0d239e92d9b13386" providerId="LiveId" clId="{1D38F7B7-120F-452F-BBA3-0BEB44D08FED}" dt="2022-02-21T08:40:23.185" v="3871" actId="207"/>
          <ac:spMkLst>
            <pc:docMk/>
            <pc:sldMk cId="3887404943" sldId="326"/>
            <ac:spMk id="48" creationId="{88142012-92FD-4B95-925B-16895528312F}"/>
          </ac:spMkLst>
        </pc:spChg>
        <pc:spChg chg="mod">
          <ac:chgData name="Phúc Vũ" userId="0d239e92d9b13386" providerId="LiveId" clId="{1D38F7B7-120F-452F-BBA3-0BEB44D08FED}" dt="2022-02-21T08:40:23.185" v="3871" actId="207"/>
          <ac:spMkLst>
            <pc:docMk/>
            <pc:sldMk cId="3887404943" sldId="326"/>
            <ac:spMk id="49" creationId="{0D3D751F-6FB9-4B4E-98A4-8CBBABA54376}"/>
          </ac:spMkLst>
        </pc:spChg>
        <pc:spChg chg="mod">
          <ac:chgData name="Phúc Vũ" userId="0d239e92d9b13386" providerId="LiveId" clId="{1D38F7B7-120F-452F-BBA3-0BEB44D08FED}" dt="2022-02-21T08:40:23.185" v="3871" actId="207"/>
          <ac:spMkLst>
            <pc:docMk/>
            <pc:sldMk cId="3887404943" sldId="326"/>
            <ac:spMk id="50" creationId="{8A268A75-67C9-4DBA-BD3D-29673F5A7300}"/>
          </ac:spMkLst>
        </pc:spChg>
        <pc:spChg chg="mod">
          <ac:chgData name="Phúc Vũ" userId="0d239e92d9b13386" providerId="LiveId" clId="{1D38F7B7-120F-452F-BBA3-0BEB44D08FED}" dt="2022-02-21T08:40:23.185" v="3871" actId="207"/>
          <ac:spMkLst>
            <pc:docMk/>
            <pc:sldMk cId="3887404943" sldId="326"/>
            <ac:spMk id="51" creationId="{2633E815-37B0-46B2-9298-864FA6DF1407}"/>
          </ac:spMkLst>
        </pc:spChg>
        <pc:spChg chg="mod">
          <ac:chgData name="Phúc Vũ" userId="0d239e92d9b13386" providerId="LiveId" clId="{1D38F7B7-120F-452F-BBA3-0BEB44D08FED}" dt="2022-02-21T08:40:23.185" v="3871" actId="207"/>
          <ac:spMkLst>
            <pc:docMk/>
            <pc:sldMk cId="3887404943" sldId="326"/>
            <ac:spMk id="52" creationId="{EE784940-30FB-4171-831F-6A9A1104CED8}"/>
          </ac:spMkLst>
        </pc:spChg>
        <pc:spChg chg="add del mod">
          <ac:chgData name="Phúc Vũ" userId="0d239e92d9b13386" providerId="LiveId" clId="{1D38F7B7-120F-452F-BBA3-0BEB44D08FED}" dt="2022-02-21T08:38:58.630" v="3853" actId="478"/>
          <ac:spMkLst>
            <pc:docMk/>
            <pc:sldMk cId="3887404943" sldId="326"/>
            <ac:spMk id="53" creationId="{D64BB172-1099-43AA-A993-26863B8F7BF2}"/>
          </ac:spMkLst>
        </pc:spChg>
        <pc:spChg chg="add del mod">
          <ac:chgData name="Phúc Vũ" userId="0d239e92d9b13386" providerId="LiveId" clId="{1D38F7B7-120F-452F-BBA3-0BEB44D08FED}" dt="2022-02-21T08:39:02.289" v="3855"/>
          <ac:spMkLst>
            <pc:docMk/>
            <pc:sldMk cId="3887404943" sldId="326"/>
            <ac:spMk id="54" creationId="{829EA04E-2490-4468-9026-2EE359B32EB9}"/>
          </ac:spMkLst>
        </pc:spChg>
        <pc:spChg chg="add del mod">
          <ac:chgData name="Phúc Vũ" userId="0d239e92d9b13386" providerId="LiveId" clId="{1D38F7B7-120F-452F-BBA3-0BEB44D08FED}" dt="2022-02-21T08:39:06.593" v="3857"/>
          <ac:spMkLst>
            <pc:docMk/>
            <pc:sldMk cId="3887404943" sldId="326"/>
            <ac:spMk id="55" creationId="{AE74571F-66B6-40A5-A5D9-1F2170B78768}"/>
          </ac:spMkLst>
        </pc:spChg>
        <pc:spChg chg="add del mod">
          <ac:chgData name="Phúc Vũ" userId="0d239e92d9b13386" providerId="LiveId" clId="{1D38F7B7-120F-452F-BBA3-0BEB44D08FED}" dt="2022-02-21T08:39:12.162" v="3859"/>
          <ac:spMkLst>
            <pc:docMk/>
            <pc:sldMk cId="3887404943" sldId="326"/>
            <ac:spMk id="56" creationId="{5C79E190-0E98-466D-BDFA-D5648D1DF56B}"/>
          </ac:spMkLst>
        </pc:spChg>
        <pc:spChg chg="mod topLvl">
          <ac:chgData name="Phúc Vũ" userId="0d239e92d9b13386" providerId="LiveId" clId="{1D38F7B7-120F-452F-BBA3-0BEB44D08FED}" dt="2022-02-21T08:40:29.878" v="3874" actId="164"/>
          <ac:spMkLst>
            <pc:docMk/>
            <pc:sldMk cId="3887404943" sldId="326"/>
            <ac:spMk id="58" creationId="{34AEA5D6-6AB3-4BF5-A695-D59B1E2F542C}"/>
          </ac:spMkLst>
        </pc:spChg>
        <pc:spChg chg="mod">
          <ac:chgData name="Phúc Vũ" userId="0d239e92d9b13386" providerId="LiveId" clId="{1D38F7B7-120F-452F-BBA3-0BEB44D08FED}" dt="2022-02-21T08:40:03.071" v="3867" actId="165"/>
          <ac:spMkLst>
            <pc:docMk/>
            <pc:sldMk cId="3887404943" sldId="326"/>
            <ac:spMk id="60" creationId="{F91A0598-8F8F-40B7-80C2-10A01F55C7BD}"/>
          </ac:spMkLst>
        </pc:spChg>
        <pc:spChg chg="mod">
          <ac:chgData name="Phúc Vũ" userId="0d239e92d9b13386" providerId="LiveId" clId="{1D38F7B7-120F-452F-BBA3-0BEB44D08FED}" dt="2022-02-21T08:40:03.071" v="3867" actId="165"/>
          <ac:spMkLst>
            <pc:docMk/>
            <pc:sldMk cId="3887404943" sldId="326"/>
            <ac:spMk id="61" creationId="{3C3BE2D9-CC3C-4B43-90E7-2803065EC806}"/>
          </ac:spMkLst>
        </pc:spChg>
        <pc:spChg chg="mod">
          <ac:chgData name="Phúc Vũ" userId="0d239e92d9b13386" providerId="LiveId" clId="{1D38F7B7-120F-452F-BBA3-0BEB44D08FED}" dt="2022-02-21T08:40:03.071" v="3867" actId="165"/>
          <ac:spMkLst>
            <pc:docMk/>
            <pc:sldMk cId="3887404943" sldId="326"/>
            <ac:spMk id="62" creationId="{8C341DF7-60A2-42A4-84C5-1AE591D2975D}"/>
          </ac:spMkLst>
        </pc:spChg>
        <pc:spChg chg="mod">
          <ac:chgData name="Phúc Vũ" userId="0d239e92d9b13386" providerId="LiveId" clId="{1D38F7B7-120F-452F-BBA3-0BEB44D08FED}" dt="2022-02-21T08:40:03.071" v="3867" actId="165"/>
          <ac:spMkLst>
            <pc:docMk/>
            <pc:sldMk cId="3887404943" sldId="326"/>
            <ac:spMk id="63" creationId="{346FB31A-1108-425F-B38A-51A02131B249}"/>
          </ac:spMkLst>
        </pc:spChg>
        <pc:spChg chg="mod">
          <ac:chgData name="Phúc Vũ" userId="0d239e92d9b13386" providerId="LiveId" clId="{1D38F7B7-120F-452F-BBA3-0BEB44D08FED}" dt="2022-02-21T08:40:03.071" v="3867" actId="165"/>
          <ac:spMkLst>
            <pc:docMk/>
            <pc:sldMk cId="3887404943" sldId="326"/>
            <ac:spMk id="64" creationId="{D431963A-79C1-49F7-B3F9-EBFF2F0CE598}"/>
          </ac:spMkLst>
        </pc:spChg>
        <pc:spChg chg="mod">
          <ac:chgData name="Phúc Vũ" userId="0d239e92d9b13386" providerId="LiveId" clId="{1D38F7B7-120F-452F-BBA3-0BEB44D08FED}" dt="2022-02-21T08:40:03.071" v="3867" actId="165"/>
          <ac:spMkLst>
            <pc:docMk/>
            <pc:sldMk cId="3887404943" sldId="326"/>
            <ac:spMk id="65" creationId="{9CB4F753-6C3C-46BC-B8AD-4B9B55F31D0D}"/>
          </ac:spMkLst>
        </pc:spChg>
        <pc:spChg chg="mod ord">
          <ac:chgData name="Phúc Vũ" userId="0d239e92d9b13386" providerId="LiveId" clId="{1D38F7B7-120F-452F-BBA3-0BEB44D08FED}" dt="2022-02-21T08:35:51.726" v="3826" actId="1076"/>
          <ac:spMkLst>
            <pc:docMk/>
            <pc:sldMk cId="3887404943" sldId="326"/>
            <ac:spMk id="99" creationId="{9ECB8AFD-B30F-426F-B7FD-190D5C18C677}"/>
          </ac:spMkLst>
        </pc:spChg>
        <pc:grpChg chg="del">
          <ac:chgData name="Phúc Vũ" userId="0d239e92d9b13386" providerId="LiveId" clId="{1D38F7B7-120F-452F-BBA3-0BEB44D08FED}" dt="2022-02-21T08:09:13.647" v="3700" actId="478"/>
          <ac:grpSpMkLst>
            <pc:docMk/>
            <pc:sldMk cId="3887404943" sldId="326"/>
            <ac:grpSpMk id="16" creationId="{0990139A-D08B-43DC-9427-BE8F414DC89A}"/>
          </ac:grpSpMkLst>
        </pc:grpChg>
        <pc:grpChg chg="add mod">
          <ac:chgData name="Phúc Vũ" userId="0d239e92d9b13386" providerId="LiveId" clId="{1D38F7B7-120F-452F-BBA3-0BEB44D08FED}" dt="2022-02-21T08:40:58.639" v="3878" actId="164"/>
          <ac:grpSpMkLst>
            <pc:docMk/>
            <pc:sldMk cId="3887404943" sldId="326"/>
            <ac:grpSpMk id="21" creationId="{D46F8411-71D9-4C06-992A-A672A0A39DCB}"/>
          </ac:grpSpMkLst>
        </pc:grpChg>
        <pc:grpChg chg="add mod">
          <ac:chgData name="Phúc Vũ" userId="0d239e92d9b13386" providerId="LiveId" clId="{1D38F7B7-120F-452F-BBA3-0BEB44D08FED}" dt="2022-02-21T08:40:58.639" v="3878" actId="164"/>
          <ac:grpSpMkLst>
            <pc:docMk/>
            <pc:sldMk cId="3887404943" sldId="326"/>
            <ac:grpSpMk id="22" creationId="{D3499845-74DC-4EB1-AE92-A530DCDB02DD}"/>
          </ac:grpSpMkLst>
        </pc:grpChg>
        <pc:grpChg chg="add del mod">
          <ac:chgData name="Phúc Vũ" userId="0d239e92d9b13386" providerId="LiveId" clId="{1D38F7B7-120F-452F-BBA3-0BEB44D08FED}" dt="2022-02-21T08:39:46.831" v="3862" actId="165"/>
          <ac:grpSpMkLst>
            <pc:docMk/>
            <pc:sldMk cId="3887404943" sldId="326"/>
            <ac:grpSpMk id="24" creationId="{152BCBB1-FB7B-48F4-AD01-76DF04198E96}"/>
          </ac:grpSpMkLst>
        </pc:grpChg>
        <pc:grpChg chg="mod topLvl">
          <ac:chgData name="Phúc Vũ" userId="0d239e92d9b13386" providerId="LiveId" clId="{1D38F7B7-120F-452F-BBA3-0BEB44D08FED}" dt="2022-02-21T08:40:58.639" v="3878" actId="164"/>
          <ac:grpSpMkLst>
            <pc:docMk/>
            <pc:sldMk cId="3887404943" sldId="326"/>
            <ac:grpSpMk id="26" creationId="{A9B5300E-307F-499B-94AE-C50F64C7DDE9}"/>
          </ac:grpSpMkLst>
        </pc:grpChg>
        <pc:grpChg chg="mod">
          <ac:chgData name="Phúc Vũ" userId="0d239e92d9b13386" providerId="LiveId" clId="{1D38F7B7-120F-452F-BBA3-0BEB44D08FED}" dt="2022-02-21T08:39:46.831" v="3862" actId="165"/>
          <ac:grpSpMkLst>
            <pc:docMk/>
            <pc:sldMk cId="3887404943" sldId="326"/>
            <ac:grpSpMk id="28" creationId="{FD399225-5619-4353-8C2A-4BA22EB477E0}"/>
          </ac:grpSpMkLst>
        </pc:grpChg>
        <pc:grpChg chg="add mod ord">
          <ac:chgData name="Phúc Vũ" userId="0d239e92d9b13386" providerId="LiveId" clId="{1D38F7B7-120F-452F-BBA3-0BEB44D08FED}" dt="2022-02-21T08:40:29.878" v="3874" actId="164"/>
          <ac:grpSpMkLst>
            <pc:docMk/>
            <pc:sldMk cId="3887404943" sldId="326"/>
            <ac:grpSpMk id="35" creationId="{D080E989-B194-40CE-85E0-225268BB9DFC}"/>
          </ac:grpSpMkLst>
        </pc:grpChg>
        <pc:grpChg chg="add del mod">
          <ac:chgData name="Phúc Vũ" userId="0d239e92d9b13386" providerId="LiveId" clId="{1D38F7B7-120F-452F-BBA3-0BEB44D08FED}" dt="2022-02-21T08:40:03.071" v="3867" actId="165"/>
          <ac:grpSpMkLst>
            <pc:docMk/>
            <pc:sldMk cId="3887404943" sldId="326"/>
            <ac:grpSpMk id="57" creationId="{4CC0B384-CA0F-494D-8AA0-0C92A0DBC41E}"/>
          </ac:grpSpMkLst>
        </pc:grpChg>
        <pc:grpChg chg="del mod topLvl">
          <ac:chgData name="Phúc Vũ" userId="0d239e92d9b13386" providerId="LiveId" clId="{1D38F7B7-120F-452F-BBA3-0BEB44D08FED}" dt="2022-02-21T08:40:31.363" v="3875" actId="478"/>
          <ac:grpSpMkLst>
            <pc:docMk/>
            <pc:sldMk cId="3887404943" sldId="326"/>
            <ac:grpSpMk id="59" creationId="{3300C56A-9B1B-45E3-8FE4-7791C1C87219}"/>
          </ac:grpSpMkLst>
        </pc:grpChg>
        <pc:picChg chg="add del">
          <ac:chgData name="Phúc Vũ" userId="0d239e92d9b13386" providerId="LiveId" clId="{1D38F7B7-120F-452F-BBA3-0BEB44D08FED}" dt="2022-02-21T08:29:03.958" v="3725" actId="931"/>
          <ac:picMkLst>
            <pc:docMk/>
            <pc:sldMk cId="3887404943" sldId="326"/>
            <ac:picMk id="3" creationId="{F6001C68-4019-4B83-B5CD-DF9E2822F8CD}"/>
          </ac:picMkLst>
        </pc:picChg>
        <pc:picChg chg="add del">
          <ac:chgData name="Phúc Vũ" userId="0d239e92d9b13386" providerId="LiveId" clId="{1D38F7B7-120F-452F-BBA3-0BEB44D08FED}" dt="2022-02-21T08:29:19.103" v="3729" actId="478"/>
          <ac:picMkLst>
            <pc:docMk/>
            <pc:sldMk cId="3887404943" sldId="326"/>
            <ac:picMk id="6" creationId="{734D2E90-6FE6-4B71-8E71-50254CFF4142}"/>
          </ac:picMkLst>
        </pc:picChg>
        <pc:picChg chg="add mod">
          <ac:chgData name="Phúc Vũ" userId="0d239e92d9b13386" providerId="LiveId" clId="{1D38F7B7-120F-452F-BBA3-0BEB44D08FED}" dt="2022-02-21T08:35:42.772" v="3825" actId="1076"/>
          <ac:picMkLst>
            <pc:docMk/>
            <pc:sldMk cId="3887404943" sldId="326"/>
            <ac:picMk id="19" creationId="{26EB9D2C-7FB9-4D1E-B0BB-21BD98D262FC}"/>
          </ac:picMkLst>
        </pc:picChg>
        <pc:picChg chg="mod topLvl">
          <ac:chgData name="Phúc Vũ" userId="0d239e92d9b13386" providerId="LiveId" clId="{1D38F7B7-120F-452F-BBA3-0BEB44D08FED}" dt="2022-02-21T08:40:58.639" v="3878" actId="164"/>
          <ac:picMkLst>
            <pc:docMk/>
            <pc:sldMk cId="3887404943" sldId="326"/>
            <ac:picMk id="25" creationId="{48370B20-38BA-454C-BA58-D6E597F23C74}"/>
          </ac:picMkLst>
        </pc:picChg>
      </pc:sldChg>
      <pc:sldChg chg="addSp delSp modSp add mod setBg delAnim">
        <pc:chgData name="Phúc Vũ" userId="0d239e92d9b13386" providerId="LiveId" clId="{1D38F7B7-120F-452F-BBA3-0BEB44D08FED}" dt="2022-02-21T08:49:45.897" v="4041"/>
        <pc:sldMkLst>
          <pc:docMk/>
          <pc:sldMk cId="73305798" sldId="327"/>
        </pc:sldMkLst>
        <pc:spChg chg="add mod">
          <ac:chgData name="Phúc Vũ" userId="0d239e92d9b13386" providerId="LiveId" clId="{1D38F7B7-120F-452F-BBA3-0BEB44D08FED}" dt="2022-02-21T08:49:16.952" v="3932" actId="2711"/>
          <ac:spMkLst>
            <pc:docMk/>
            <pc:sldMk cId="73305798" sldId="327"/>
            <ac:spMk id="4" creationId="{7590735A-06BD-4962-9D76-64F01C4D4C98}"/>
          </ac:spMkLst>
        </pc:spChg>
        <pc:spChg chg="del">
          <ac:chgData name="Phúc Vũ" userId="0d239e92d9b13386" providerId="LiveId" clId="{1D38F7B7-120F-452F-BBA3-0BEB44D08FED}" dt="2022-02-21T08:48:09.604" v="3918" actId="478"/>
          <ac:spMkLst>
            <pc:docMk/>
            <pc:sldMk cId="73305798" sldId="327"/>
            <ac:spMk id="148" creationId="{1127514C-FDC3-413D-B13E-B50167982724}"/>
          </ac:spMkLst>
        </pc:spChg>
        <pc:spChg chg="del">
          <ac:chgData name="Phúc Vũ" userId="0d239e92d9b13386" providerId="LiveId" clId="{1D38F7B7-120F-452F-BBA3-0BEB44D08FED}" dt="2022-02-21T08:48:17.678" v="3920" actId="478"/>
          <ac:spMkLst>
            <pc:docMk/>
            <pc:sldMk cId="73305798" sldId="327"/>
            <ac:spMk id="149" creationId="{1098ED46-71F8-4755-A209-9816AC59B102}"/>
          </ac:spMkLst>
        </pc:spChg>
        <pc:spChg chg="del">
          <ac:chgData name="Phúc Vũ" userId="0d239e92d9b13386" providerId="LiveId" clId="{1D38F7B7-120F-452F-BBA3-0BEB44D08FED}" dt="2022-02-21T08:48:09.604" v="3918" actId="478"/>
          <ac:spMkLst>
            <pc:docMk/>
            <pc:sldMk cId="73305798" sldId="327"/>
            <ac:spMk id="150" creationId="{8B5B261B-1D15-4776-B282-549CE14C396F}"/>
          </ac:spMkLst>
        </pc:spChg>
        <pc:spChg chg="del">
          <ac:chgData name="Phúc Vũ" userId="0d239e92d9b13386" providerId="LiveId" clId="{1D38F7B7-120F-452F-BBA3-0BEB44D08FED}" dt="2022-02-21T08:48:11.468" v="3919" actId="478"/>
          <ac:spMkLst>
            <pc:docMk/>
            <pc:sldMk cId="73305798" sldId="327"/>
            <ac:spMk id="151" creationId="{2664A20D-679E-4D9D-8AD4-EC3758B1DDCE}"/>
          </ac:spMkLst>
        </pc:spChg>
        <pc:spChg chg="mod">
          <ac:chgData name="Phúc Vũ" userId="0d239e92d9b13386" providerId="LiveId" clId="{1D38F7B7-120F-452F-BBA3-0BEB44D08FED}" dt="2022-02-21T08:48:05.622" v="3917" actId="20577"/>
          <ac:spMkLst>
            <pc:docMk/>
            <pc:sldMk cId="73305798" sldId="327"/>
            <ac:spMk id="1928" creationId="{00000000-0000-0000-0000-000000000000}"/>
          </ac:spMkLst>
        </pc:spChg>
        <pc:grpChg chg="del">
          <ac:chgData name="Phúc Vũ" userId="0d239e92d9b13386" providerId="LiveId" clId="{1D38F7B7-120F-452F-BBA3-0BEB44D08FED}" dt="2022-02-21T08:48:09.604" v="3918" actId="478"/>
          <ac:grpSpMkLst>
            <pc:docMk/>
            <pc:sldMk cId="73305798" sldId="327"/>
            <ac:grpSpMk id="26" creationId="{D4D1238B-CFEB-46DD-A214-55A75C465C5F}"/>
          </ac:grpSpMkLst>
        </pc:grpChg>
        <pc:picChg chg="add mod">
          <ac:chgData name="Phúc Vũ" userId="0d239e92d9b13386" providerId="LiveId" clId="{1D38F7B7-120F-452F-BBA3-0BEB44D08FED}" dt="2022-02-21T08:49:19.925" v="3933" actId="1076"/>
          <ac:picMkLst>
            <pc:docMk/>
            <pc:sldMk cId="73305798" sldId="327"/>
            <ac:picMk id="3" creationId="{8827BFEA-A5A2-4EEF-A118-F53DD3C709C2}"/>
          </ac:picMkLst>
        </pc:picChg>
        <pc:picChg chg="del">
          <ac:chgData name="Phúc Vũ" userId="0d239e92d9b13386" providerId="LiveId" clId="{1D38F7B7-120F-452F-BBA3-0BEB44D08FED}" dt="2022-02-21T08:48:09.604" v="3918" actId="478"/>
          <ac:picMkLst>
            <pc:docMk/>
            <pc:sldMk cId="73305798" sldId="327"/>
            <ac:picMk id="6" creationId="{0CE425D2-0995-4039-B6DF-85C27F091A4F}"/>
          </ac:picMkLst>
        </pc:picChg>
      </pc:sldChg>
      <pc:sldChg chg="modSp add del mod modNotesTx">
        <pc:chgData name="Phúc Vũ" userId="0d239e92d9b13386" providerId="LiveId" clId="{1D38F7B7-120F-452F-BBA3-0BEB44D08FED}" dt="2022-02-21T08:44:41.489" v="3912" actId="47"/>
        <pc:sldMkLst>
          <pc:docMk/>
          <pc:sldMk cId="141944455" sldId="327"/>
        </pc:sldMkLst>
        <pc:spChg chg="mod">
          <ac:chgData name="Phúc Vũ" userId="0d239e92d9b13386" providerId="LiveId" clId="{1D38F7B7-120F-452F-BBA3-0BEB44D08FED}" dt="2022-02-21T08:43:48.639" v="3899" actId="1035"/>
          <ac:spMkLst>
            <pc:docMk/>
            <pc:sldMk cId="141944455" sldId="327"/>
            <ac:spMk id="37" creationId="{70FBC9CB-3A8C-4406-B9B9-63CB0C6E5F76}"/>
          </ac:spMkLst>
        </pc:spChg>
        <pc:spChg chg="mod">
          <ac:chgData name="Phúc Vũ" userId="0d239e92d9b13386" providerId="LiveId" clId="{1D38F7B7-120F-452F-BBA3-0BEB44D08FED}" dt="2022-02-21T08:43:38.658" v="3894" actId="1035"/>
          <ac:spMkLst>
            <pc:docMk/>
            <pc:sldMk cId="141944455" sldId="327"/>
            <ac:spMk id="58" creationId="{34AEA5D6-6AB3-4BF5-A695-D59B1E2F542C}"/>
          </ac:spMkLst>
        </pc:spChg>
      </pc:sldChg>
      <pc:sldChg chg="add del setBg">
        <pc:chgData name="Phúc Vũ" userId="0d239e92d9b13386" providerId="LiveId" clId="{1D38F7B7-120F-452F-BBA3-0BEB44D08FED}" dt="2022-02-21T08:48:21.413" v="3922"/>
        <pc:sldMkLst>
          <pc:docMk/>
          <pc:sldMk cId="3178493605" sldId="328"/>
        </pc:sldMkLst>
      </pc:sldChg>
      <pc:sldMasterChg chg="addSldLayout delSldLayout">
        <pc:chgData name="Phúc Vũ" userId="0d239e92d9b13386" providerId="LiveId" clId="{1D38F7B7-120F-452F-BBA3-0BEB44D08FED}" dt="2022-02-21T06:45:47.112" v="3445" actId="47"/>
        <pc:sldMasterMkLst>
          <pc:docMk/>
          <pc:sldMasterMk cId="0" sldId="2147483674"/>
        </pc:sldMasterMkLst>
        <pc:sldLayoutChg chg="add del">
          <pc:chgData name="Phúc Vũ" userId="0d239e92d9b13386" providerId="LiveId" clId="{1D38F7B7-120F-452F-BBA3-0BEB44D08FED}" dt="2022-02-21T06:45:46.041" v="3444" actId="47"/>
          <pc:sldLayoutMkLst>
            <pc:docMk/>
            <pc:sldMasterMk cId="0" sldId="2147483674"/>
            <pc:sldLayoutMk cId="0" sldId="2147483651"/>
          </pc:sldLayoutMkLst>
        </pc:sldLayoutChg>
        <pc:sldLayoutChg chg="del">
          <pc:chgData name="Phúc Vũ" userId="0d239e92d9b13386" providerId="LiveId" clId="{1D38F7B7-120F-452F-BBA3-0BEB44D08FED}" dt="2022-02-20T05:52:43.998" v="24" actId="47"/>
          <pc:sldLayoutMkLst>
            <pc:docMk/>
            <pc:sldMasterMk cId="0" sldId="2147483674"/>
            <pc:sldLayoutMk cId="0" sldId="2147483653"/>
          </pc:sldLayoutMkLst>
        </pc:sldLayoutChg>
        <pc:sldLayoutChg chg="add del">
          <pc:chgData name="Phúc Vũ" userId="0d239e92d9b13386" providerId="LiveId" clId="{1D38F7B7-120F-452F-BBA3-0BEB44D08FED}" dt="2022-02-20T05:59:09.763" v="88" actId="47"/>
          <pc:sldLayoutMkLst>
            <pc:docMk/>
            <pc:sldMasterMk cId="0" sldId="2147483674"/>
            <pc:sldLayoutMk cId="0" sldId="2147483654"/>
          </pc:sldLayoutMkLst>
        </pc:sldLayoutChg>
        <pc:sldLayoutChg chg="del">
          <pc:chgData name="Phúc Vũ" userId="0d239e92d9b13386" providerId="LiveId" clId="{1D38F7B7-120F-452F-BBA3-0BEB44D08FED}" dt="2022-02-20T05:59:38.163" v="91" actId="47"/>
          <pc:sldLayoutMkLst>
            <pc:docMk/>
            <pc:sldMasterMk cId="0" sldId="2147483674"/>
            <pc:sldLayoutMk cId="0" sldId="2147483655"/>
          </pc:sldLayoutMkLst>
        </pc:sldLayoutChg>
        <pc:sldLayoutChg chg="add del">
          <pc:chgData name="Phúc Vũ" userId="0d239e92d9b13386" providerId="LiveId" clId="{1D38F7B7-120F-452F-BBA3-0BEB44D08FED}" dt="2022-02-20T05:59:05.953" v="87" actId="47"/>
          <pc:sldLayoutMkLst>
            <pc:docMk/>
            <pc:sldMasterMk cId="0" sldId="2147483674"/>
            <pc:sldLayoutMk cId="0" sldId="2147483657"/>
          </pc:sldLayoutMkLst>
        </pc:sldLayoutChg>
        <pc:sldLayoutChg chg="del">
          <pc:chgData name="Phúc Vũ" userId="0d239e92d9b13386" providerId="LiveId" clId="{1D38F7B7-120F-452F-BBA3-0BEB44D08FED}" dt="2022-02-20T07:17:16.248" v="655" actId="47"/>
          <pc:sldLayoutMkLst>
            <pc:docMk/>
            <pc:sldMasterMk cId="0" sldId="2147483674"/>
            <pc:sldLayoutMk cId="0" sldId="2147483658"/>
          </pc:sldLayoutMkLst>
        </pc:sldLayoutChg>
        <pc:sldLayoutChg chg="del">
          <pc:chgData name="Phúc Vũ" userId="0d239e92d9b13386" providerId="LiveId" clId="{1D38F7B7-120F-452F-BBA3-0BEB44D08FED}" dt="2022-02-20T05:52:42.158" v="23" actId="47"/>
          <pc:sldLayoutMkLst>
            <pc:docMk/>
            <pc:sldMasterMk cId="0" sldId="2147483674"/>
            <pc:sldLayoutMk cId="0" sldId="2147483660"/>
          </pc:sldLayoutMkLst>
        </pc:sldLayoutChg>
        <pc:sldLayoutChg chg="del">
          <pc:chgData name="Phúc Vũ" userId="0d239e92d9b13386" providerId="LiveId" clId="{1D38F7B7-120F-452F-BBA3-0BEB44D08FED}" dt="2022-02-20T06:00:33.680" v="102" actId="47"/>
          <pc:sldLayoutMkLst>
            <pc:docMk/>
            <pc:sldMasterMk cId="0" sldId="2147483674"/>
            <pc:sldLayoutMk cId="0" sldId="2147483661"/>
          </pc:sldLayoutMkLst>
        </pc:sldLayoutChg>
        <pc:sldLayoutChg chg="del">
          <pc:chgData name="Phúc Vũ" userId="0d239e92d9b13386" providerId="LiveId" clId="{1D38F7B7-120F-452F-BBA3-0BEB44D08FED}" dt="2022-02-20T06:00:30.047" v="101" actId="47"/>
          <pc:sldLayoutMkLst>
            <pc:docMk/>
            <pc:sldMasterMk cId="0" sldId="2147483674"/>
            <pc:sldLayoutMk cId="0" sldId="2147483663"/>
          </pc:sldLayoutMkLst>
        </pc:sldLayoutChg>
        <pc:sldLayoutChg chg="del">
          <pc:chgData name="Phúc Vũ" userId="0d239e92d9b13386" providerId="LiveId" clId="{1D38F7B7-120F-452F-BBA3-0BEB44D08FED}" dt="2022-02-20T06:00:03.413" v="98" actId="47"/>
          <pc:sldLayoutMkLst>
            <pc:docMk/>
            <pc:sldMasterMk cId="0" sldId="2147483674"/>
            <pc:sldLayoutMk cId="0" sldId="2147483667"/>
          </pc:sldLayoutMkLst>
        </pc:sldLayoutChg>
        <pc:sldLayoutChg chg="del">
          <pc:chgData name="Phúc Vũ" userId="0d239e92d9b13386" providerId="LiveId" clId="{1D38F7B7-120F-452F-BBA3-0BEB44D08FED}" dt="2022-02-20T05:59:58.935" v="96" actId="47"/>
          <pc:sldLayoutMkLst>
            <pc:docMk/>
            <pc:sldMasterMk cId="0" sldId="2147483674"/>
            <pc:sldLayoutMk cId="0" sldId="2147483669"/>
          </pc:sldLayoutMkLst>
        </pc:sldLayoutChg>
        <pc:sldLayoutChg chg="del">
          <pc:chgData name="Phúc Vũ" userId="0d239e92d9b13386" providerId="LiveId" clId="{1D38F7B7-120F-452F-BBA3-0BEB44D08FED}" dt="2022-02-20T05:59:53.714" v="93" actId="47"/>
          <pc:sldLayoutMkLst>
            <pc:docMk/>
            <pc:sldMasterMk cId="0" sldId="2147483674"/>
            <pc:sldLayoutMk cId="0" sldId="2147483670"/>
          </pc:sldLayoutMkLst>
        </pc:sldLayoutChg>
        <pc:sldLayoutChg chg="add del">
          <pc:chgData name="Phúc Vũ" userId="0d239e92d9b13386" providerId="LiveId" clId="{1D38F7B7-120F-452F-BBA3-0BEB44D08FED}" dt="2022-02-21T06:45:47.112" v="3445" actId="47"/>
          <pc:sldLayoutMkLst>
            <pc:docMk/>
            <pc:sldMasterMk cId="0" sldId="2147483674"/>
            <pc:sldLayoutMk cId="0" sldId="2147483672"/>
          </pc:sldLayoutMkLst>
        </pc:sldLayoutChg>
        <pc:sldLayoutChg chg="del">
          <pc:chgData name="Phúc Vũ" userId="0d239e92d9b13386" providerId="LiveId" clId="{1D38F7B7-120F-452F-BBA3-0BEB44D08FED}" dt="2022-02-20T06:28:14.842" v="451" actId="47"/>
          <pc:sldLayoutMkLst>
            <pc:docMk/>
            <pc:sldMasterMk cId="0" sldId="2147483674"/>
            <pc:sldLayoutMk cId="3647678067"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07000"/>
              </a:lnSpc>
              <a:spcAft>
                <a:spcPts val="80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DoS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DDoS,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kẻ</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33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07000"/>
              </a:lnSpc>
              <a:spcAft>
                <a:spcPts val="80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nguy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tiềm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ẩn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tục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thêm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5844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07000"/>
              </a:lnSpc>
              <a:spcAft>
                <a:spcPts val="80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yếu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thoát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khỏi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khung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ngắn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p>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ngăn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chặn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 HTPHVNC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tắt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32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duy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lỗ</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hổng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đòi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hỏi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sung.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gn="just">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2153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tóm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tắt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Khoảng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Sau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mẫu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mẫu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Khi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nằm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ngoài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vượt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cắt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gửi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chủ</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CPU,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dirty="0"/>
          </a:p>
        </p:txBody>
      </p:sp>
    </p:spTree>
    <p:extLst>
      <p:ext uri="{BB962C8B-B14F-4D97-AF65-F5344CB8AC3E}">
        <p14:creationId xmlns:p14="http://schemas.microsoft.com/office/powerpoint/2010/main" val="102684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Thật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may,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tục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sở</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154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nhỏ</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dùng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thấp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xen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phù</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sang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gần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chắc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chắn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gây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chủ</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ít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dirty="0"/>
          </a:p>
        </p:txBody>
      </p:sp>
    </p:spTree>
    <p:extLst>
      <p:ext uri="{BB962C8B-B14F-4D97-AF65-F5344CB8AC3E}">
        <p14:creationId xmlns:p14="http://schemas.microsoft.com/office/powerpoint/2010/main" val="411825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According to SP 800-94, Stateful protocol analysis (SPA) is a process of comparing predetermined profiles of generally accepted definitions of benign activity for each protocol state against observed events to identify deviations.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dẫn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ngăn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chặn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(SP 800-94) do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(NIST) ban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(SPA)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hồ</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FTP,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hồi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đôi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sâu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SPA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chặt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ngờ</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mong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muốn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lặp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lặp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lệnh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SPA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chỗ</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chuẩn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nghiệp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vị</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Lực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Internet,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triển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khai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Ngoài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quyền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phép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2627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Unfortunately, the analytical complexity of session-based assessments is the principal drawback to this type of IDPS method, which also requires heavy processing overhead to track multiple simultaneous connections. Additionally, unless a protocol violates its fundamental behavior, this IDPS method may completely fail to detect an intrusion. </a:t>
            </a:r>
            <a:endPar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Thật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may,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đòi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hỏi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nặng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dõi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Ngoài</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trừ</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giao</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phạm</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hành</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thì</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1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4787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623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14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46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942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36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50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IDPS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dõi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Ba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chiếm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02434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11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6137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6bdca54fc3_0_27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6bdca54fc3_0_27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signature-based IDPS (sometimes called a knowledge-based IDPS or a misuse detection IDPS) examines network traffic in search of patterns that match known signatures—that is, preconfigured , predetermined attack patterns.</a:t>
            </a:r>
            <a:endPar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ngăn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chặn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đôi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lạm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kiếm</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mẫu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phù</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kiểu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cấu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ngăn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chặn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 HTPHVNC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tắt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p>
          <a:p>
            <a:pPr marL="158750" indent="0" algn="just">
              <a:lnSpc>
                <a:spcPct val="107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rõ</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ràng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biệt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Dấu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dấu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tay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tuyến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HTPHVNC,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DNS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e-mail</a:t>
            </a:r>
          </a:p>
          <a:p>
            <a:pPr marL="0" lvl="0" indent="0" algn="l" rtl="0">
              <a:spcBef>
                <a:spcPts val="0"/>
              </a:spcBef>
              <a:spcAft>
                <a:spcPts val="0"/>
              </a:spcAft>
              <a:buNone/>
            </a:pPr>
            <a:endParaRPr lang="en-US" sz="1800" dirty="0">
              <a:solidFill>
                <a:srgbClr val="4472C4"/>
              </a:solidFill>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ngăn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chặn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xâm</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chữ</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ký</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 HTPHVNC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tắt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94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khai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tấn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tận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lỗ</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hổng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thống</a:t>
            </a:r>
            <a:endParaRPr lang="en-US" dirty="0"/>
          </a:p>
        </p:txBody>
      </p:sp>
    </p:spTree>
    <p:extLst>
      <p:ext uri="{BB962C8B-B14F-4D97-AF65-F5344CB8AC3E}">
        <p14:creationId xmlns:p14="http://schemas.microsoft.com/office/powerpoint/2010/main" val="420303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9" r:id="rId6"/>
    <p:sldLayoutId id="2147483662" r:id="rId7"/>
    <p:sldLayoutId id="2147483664" r:id="rId8"/>
    <p:sldLayoutId id="2147483665" r:id="rId9"/>
    <p:sldLayoutId id="2147483666" r:id="rId10"/>
    <p:sldLayoutId id="2147483668"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2" name="Google Shape;152;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1.png"/><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6.xm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4.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50" y="1134000"/>
            <a:ext cx="4350900" cy="180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SECURITY TECHNOLOGY</a:t>
            </a:r>
            <a:endParaRPr>
              <a:solidFill>
                <a:schemeClr val="lt2"/>
              </a:solidFill>
            </a:endParaRPr>
          </a:p>
        </p:txBody>
      </p:sp>
      <p:grpSp>
        <p:nvGrpSpPr>
          <p:cNvPr id="160" name="Google Shape;160;p29"/>
          <p:cNvGrpSpPr/>
          <p:nvPr/>
        </p:nvGrpSpPr>
        <p:grpSpPr>
          <a:xfrm>
            <a:off x="196269" y="-35131"/>
            <a:ext cx="4117010" cy="5284424"/>
            <a:chOff x="196269" y="-35131"/>
            <a:chExt cx="4117010" cy="5284424"/>
          </a:xfrm>
        </p:grpSpPr>
        <p:grpSp>
          <p:nvGrpSpPr>
            <p:cNvPr id="161" name="Google Shape;161;p29"/>
            <p:cNvGrpSpPr/>
            <p:nvPr/>
          </p:nvGrpSpPr>
          <p:grpSpPr>
            <a:xfrm>
              <a:off x="196269" y="-35131"/>
              <a:ext cx="4117010" cy="4393434"/>
              <a:chOff x="43869" y="-35131"/>
              <a:chExt cx="4117010" cy="4393434"/>
            </a:xfrm>
          </p:grpSpPr>
          <p:sp>
            <p:nvSpPr>
              <p:cNvPr id="162" name="Google Shape;162;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9"/>
              <p:cNvGrpSpPr/>
              <p:nvPr/>
            </p:nvGrpSpPr>
            <p:grpSpPr>
              <a:xfrm>
                <a:off x="43869" y="-35131"/>
                <a:ext cx="4117010" cy="4393434"/>
                <a:chOff x="-6861500" y="-774675"/>
                <a:chExt cx="4221275" cy="4504700"/>
              </a:xfrm>
            </p:grpSpPr>
            <p:sp>
              <p:nvSpPr>
                <p:cNvPr id="164" name="Google Shape;164;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9"/>
            <p:cNvGrpSpPr/>
            <p:nvPr/>
          </p:nvGrpSpPr>
          <p:grpSpPr>
            <a:xfrm rot="10800000">
              <a:off x="3474186" y="4232201"/>
              <a:ext cx="183381" cy="1017092"/>
              <a:chOff x="-5634475" y="-504725"/>
              <a:chExt cx="188025" cy="1042850"/>
            </a:xfrm>
          </p:grpSpPr>
          <p:sp>
            <p:nvSpPr>
              <p:cNvPr id="285" name="Google Shape;285;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9"/>
            <p:cNvGrpSpPr/>
            <p:nvPr/>
          </p:nvGrpSpPr>
          <p:grpSpPr>
            <a:xfrm rot="10800000">
              <a:off x="2618037" y="4358300"/>
              <a:ext cx="72367" cy="518274"/>
              <a:chOff x="-4201325" y="-449025"/>
              <a:chExt cx="74200" cy="531400"/>
            </a:xfrm>
          </p:grpSpPr>
          <p:sp>
            <p:nvSpPr>
              <p:cNvPr id="288" name="Google Shape;288;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4"/>
        <p:cNvGrpSpPr/>
        <p:nvPr/>
      </p:nvGrpSpPr>
      <p:grpSpPr>
        <a:xfrm>
          <a:off x="0" y="0"/>
          <a:ext cx="0" cy="0"/>
          <a:chOff x="0" y="0"/>
          <a:chExt cx="0" cy="0"/>
        </a:xfrm>
      </p:grpSpPr>
      <p:sp>
        <p:nvSpPr>
          <p:cNvPr id="625" name="Google Shape;625;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t>
            </a:r>
            <a:endParaRPr dirty="0"/>
          </a:p>
        </p:txBody>
      </p:sp>
      <p:sp>
        <p:nvSpPr>
          <p:cNvPr id="628" name="Google Shape;628;p36"/>
          <p:cNvSpPr txBox="1">
            <a:spLocks noGrp="1"/>
          </p:cNvSpPr>
          <p:nvPr>
            <p:ph type="body" idx="3"/>
          </p:nvPr>
        </p:nvSpPr>
        <p:spPr>
          <a:xfrm>
            <a:off x="626625" y="915432"/>
            <a:ext cx="8192060" cy="1081230"/>
          </a:xfrm>
          <a:prstGeom prst="rect">
            <a:avLst/>
          </a:prstGeom>
        </p:spPr>
        <p:txBody>
          <a:bodyPr spcFirstLastPara="1" wrap="square" lIns="91425" tIns="91425" rIns="91425" bIns="91425" anchor="t" anchorCtr="0">
            <a:noAutofit/>
          </a:bodyPr>
          <a:lstStyle/>
          <a:p>
            <a:pPr marL="158750" marR="0" lvl="0" indent="0" algn="just" defTabSz="914400" rtl="0" eaLnBrk="1" fontAlgn="auto" latinLnBrk="0" hangingPunct="1">
              <a:lnSpc>
                <a:spcPct val="107000"/>
              </a:lnSpc>
              <a:spcBef>
                <a:spcPts val="0"/>
              </a:spcBef>
              <a:spcAft>
                <a:spcPts val="800"/>
              </a:spcAft>
              <a:buClr>
                <a:srgbClr val="000000"/>
              </a:buClr>
              <a:buSzPts val="1100"/>
              <a:buNone/>
              <a:tabLst/>
              <a:defRPr/>
            </a:pPr>
            <a:r>
              <a:rPr lang="en-US" sz="1600" dirty="0">
                <a:effectLst/>
                <a:latin typeface="DM Sans" panose="020B0604020202020204" charset="0"/>
                <a:ea typeface="Calibri" panose="020F0502020204030204" pitchFamily="34" charset="0"/>
                <a:cs typeface="Times New Roman" panose="02020603050405020304" pitchFamily="18" charset="0"/>
              </a:rPr>
              <a:t>A signature-based IDPS (sometimes called a knowledge-based IDPS or a misuse detection IDPS) examines network traffic in search of patterns that match known signatures—that is, preconfigured , predetermined attack patterns.</a:t>
            </a:r>
            <a:endParaRPr lang="en-US" sz="1600" dirty="0">
              <a:solidFill>
                <a:srgbClr val="0070C0"/>
              </a:solidFill>
              <a:effectLst/>
              <a:latin typeface="DM Sans" panose="020B0604020202020204" charset="0"/>
              <a:ea typeface="Calibri" panose="020F0502020204030204" pitchFamily="34" charset="0"/>
              <a:cs typeface="Times New Roman" panose="02020603050405020304" pitchFamily="18" charset="0"/>
            </a:endParaRPr>
          </a:p>
        </p:txBody>
      </p:sp>
      <p:sp>
        <p:nvSpPr>
          <p:cNvPr id="696" name="Google Shape;696;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9B51D959-AB1D-4BE3-BD70-990B8673877F}"/>
              </a:ext>
            </a:extLst>
          </p:cNvPr>
          <p:cNvPicPr>
            <a:picLocks noChangeAspect="1"/>
          </p:cNvPicPr>
          <p:nvPr/>
        </p:nvPicPr>
        <p:blipFill>
          <a:blip r:embed="rId3"/>
          <a:stretch>
            <a:fillRect/>
          </a:stretch>
        </p:blipFill>
        <p:spPr>
          <a:xfrm>
            <a:off x="946222" y="2026035"/>
            <a:ext cx="3433413" cy="2814813"/>
          </a:xfrm>
          <a:prstGeom prst="rect">
            <a:avLst/>
          </a:prstGeom>
        </p:spPr>
      </p:pic>
      <p:pic>
        <p:nvPicPr>
          <p:cNvPr id="11" name="Picture 10">
            <a:extLst>
              <a:ext uri="{FF2B5EF4-FFF2-40B4-BE49-F238E27FC236}">
                <a16:creationId xmlns:a16="http://schemas.microsoft.com/office/drawing/2014/main" id="{83BD0EA3-7D06-4ED0-9CB8-4F49309A8525}"/>
              </a:ext>
            </a:extLst>
          </p:cNvPr>
          <p:cNvPicPr>
            <a:picLocks noChangeAspect="1"/>
          </p:cNvPicPr>
          <p:nvPr/>
        </p:nvPicPr>
        <p:blipFill>
          <a:blip r:embed="rId4"/>
          <a:stretch>
            <a:fillRect/>
          </a:stretch>
        </p:blipFill>
        <p:spPr>
          <a:xfrm>
            <a:off x="5245727" y="2197063"/>
            <a:ext cx="2326925" cy="2326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POPULARITY</a:t>
            </a:r>
          </a:p>
        </p:txBody>
      </p:sp>
      <p:sp>
        <p:nvSpPr>
          <p:cNvPr id="912" name="Google Shape;912;p38"/>
          <p:cNvSpPr txBox="1">
            <a:spLocks noGrp="1"/>
          </p:cNvSpPr>
          <p:nvPr>
            <p:ph type="body" idx="1"/>
          </p:nvPr>
        </p:nvSpPr>
        <p:spPr>
          <a:xfrm>
            <a:off x="626625" y="877875"/>
            <a:ext cx="7851550" cy="7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effectLst/>
                <a:latin typeface="DM Sans" panose="020B0604020202020204" charset="0"/>
                <a:ea typeface="Calibri" panose="020F0502020204030204" pitchFamily="34" charset="0"/>
                <a:cs typeface="Times New Roman" panose="02020603050405020304" pitchFamily="18" charset="0"/>
              </a:rPr>
              <a:t>Signature-based IDPS technology is widely used because many attacks have clear and distinct </a:t>
            </a:r>
            <a:endParaRPr sz="1100" dirty="0">
              <a:solidFill>
                <a:srgbClr val="1F1C51"/>
              </a:solidFill>
              <a:latin typeface="DM Sans" panose="020B0604020202020204" charset="0"/>
            </a:endParaRPr>
          </a:p>
        </p:txBody>
      </p:sp>
      <p:grpSp>
        <p:nvGrpSpPr>
          <p:cNvPr id="114" name="Google Shape;2592;p55">
            <a:extLst>
              <a:ext uri="{FF2B5EF4-FFF2-40B4-BE49-F238E27FC236}">
                <a16:creationId xmlns:a16="http://schemas.microsoft.com/office/drawing/2014/main" id="{C60773CC-B541-4D84-8853-FD10A590F9DC}"/>
              </a:ext>
            </a:extLst>
          </p:cNvPr>
          <p:cNvGrpSpPr/>
          <p:nvPr/>
        </p:nvGrpSpPr>
        <p:grpSpPr>
          <a:xfrm>
            <a:off x="1769290" y="1823405"/>
            <a:ext cx="5332277" cy="2840698"/>
            <a:chOff x="233350" y="949250"/>
            <a:chExt cx="7137300" cy="3802300"/>
          </a:xfrm>
        </p:grpSpPr>
        <p:sp>
          <p:nvSpPr>
            <p:cNvPr id="115" name="Google Shape;2593;p55">
              <a:extLst>
                <a:ext uri="{FF2B5EF4-FFF2-40B4-BE49-F238E27FC236}">
                  <a16:creationId xmlns:a16="http://schemas.microsoft.com/office/drawing/2014/main" id="{6EC3DEAB-0FA5-4C70-9DE5-CBBD8B3FD229}"/>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94;p55">
              <a:extLst>
                <a:ext uri="{FF2B5EF4-FFF2-40B4-BE49-F238E27FC236}">
                  <a16:creationId xmlns:a16="http://schemas.microsoft.com/office/drawing/2014/main" id="{95DBFF7D-7078-4BD2-811D-040F20BA754B}"/>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95;p55">
              <a:extLst>
                <a:ext uri="{FF2B5EF4-FFF2-40B4-BE49-F238E27FC236}">
                  <a16:creationId xmlns:a16="http://schemas.microsoft.com/office/drawing/2014/main" id="{DF5FD1D3-14E5-4A76-B486-D6A53093392D}"/>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96;p55">
              <a:extLst>
                <a:ext uri="{FF2B5EF4-FFF2-40B4-BE49-F238E27FC236}">
                  <a16:creationId xmlns:a16="http://schemas.microsoft.com/office/drawing/2014/main" id="{11B43939-DB8E-477A-BE54-E00272C26D9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97;p55">
              <a:extLst>
                <a:ext uri="{FF2B5EF4-FFF2-40B4-BE49-F238E27FC236}">
                  <a16:creationId xmlns:a16="http://schemas.microsoft.com/office/drawing/2014/main" id="{41FDF2DA-EE75-4E16-93C6-91E6F9104FB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98;p55">
              <a:extLst>
                <a:ext uri="{FF2B5EF4-FFF2-40B4-BE49-F238E27FC236}">
                  <a16:creationId xmlns:a16="http://schemas.microsoft.com/office/drawing/2014/main" id="{9ADD11C6-7FD5-4004-AD37-D30CA3E2619A}"/>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99;p55">
              <a:extLst>
                <a:ext uri="{FF2B5EF4-FFF2-40B4-BE49-F238E27FC236}">
                  <a16:creationId xmlns:a16="http://schemas.microsoft.com/office/drawing/2014/main" id="{0FDDCDE6-25E1-4CF8-BF73-FD211DE4A134}"/>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00;p55">
              <a:extLst>
                <a:ext uri="{FF2B5EF4-FFF2-40B4-BE49-F238E27FC236}">
                  <a16:creationId xmlns:a16="http://schemas.microsoft.com/office/drawing/2014/main" id="{774E8188-FFDC-42FD-A754-BF82C1D1058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01;p55">
              <a:extLst>
                <a:ext uri="{FF2B5EF4-FFF2-40B4-BE49-F238E27FC236}">
                  <a16:creationId xmlns:a16="http://schemas.microsoft.com/office/drawing/2014/main" id="{9FCC6D98-BF1C-4B65-9E7A-C49891CFDA28}"/>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02;p55">
              <a:extLst>
                <a:ext uri="{FF2B5EF4-FFF2-40B4-BE49-F238E27FC236}">
                  <a16:creationId xmlns:a16="http://schemas.microsoft.com/office/drawing/2014/main" id="{34EBAA9D-F8C6-4776-8716-FEC321AFB0F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03;p55">
              <a:extLst>
                <a:ext uri="{FF2B5EF4-FFF2-40B4-BE49-F238E27FC236}">
                  <a16:creationId xmlns:a16="http://schemas.microsoft.com/office/drawing/2014/main" id="{44FEB216-2C35-4037-ADD6-FD84FD47A84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04;p55">
              <a:extLst>
                <a:ext uri="{FF2B5EF4-FFF2-40B4-BE49-F238E27FC236}">
                  <a16:creationId xmlns:a16="http://schemas.microsoft.com/office/drawing/2014/main" id="{E9FF05EA-CC4C-407F-BEC3-998843A1B3A7}"/>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05;p55">
              <a:extLst>
                <a:ext uri="{FF2B5EF4-FFF2-40B4-BE49-F238E27FC236}">
                  <a16:creationId xmlns:a16="http://schemas.microsoft.com/office/drawing/2014/main" id="{8C0A4A4F-ED34-4431-A937-4D627BC5EC56}"/>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06;p55">
              <a:extLst>
                <a:ext uri="{FF2B5EF4-FFF2-40B4-BE49-F238E27FC236}">
                  <a16:creationId xmlns:a16="http://schemas.microsoft.com/office/drawing/2014/main" id="{1B788FFB-776B-413E-AB9F-3D3C7772766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07;p55">
              <a:extLst>
                <a:ext uri="{FF2B5EF4-FFF2-40B4-BE49-F238E27FC236}">
                  <a16:creationId xmlns:a16="http://schemas.microsoft.com/office/drawing/2014/main" id="{0D23E702-D123-49E8-97B8-360F67582D57}"/>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08;p55">
              <a:extLst>
                <a:ext uri="{FF2B5EF4-FFF2-40B4-BE49-F238E27FC236}">
                  <a16:creationId xmlns:a16="http://schemas.microsoft.com/office/drawing/2014/main" id="{E7003C4F-B86D-4355-988E-B212162E397E}"/>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09;p55">
              <a:extLst>
                <a:ext uri="{FF2B5EF4-FFF2-40B4-BE49-F238E27FC236}">
                  <a16:creationId xmlns:a16="http://schemas.microsoft.com/office/drawing/2014/main" id="{666147EC-191B-4040-BD14-FE1184E34B3E}"/>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10;p55">
              <a:extLst>
                <a:ext uri="{FF2B5EF4-FFF2-40B4-BE49-F238E27FC236}">
                  <a16:creationId xmlns:a16="http://schemas.microsoft.com/office/drawing/2014/main" id="{AF8F27ED-BD82-421F-8F39-8F0BAC468F52}"/>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11;p55">
              <a:extLst>
                <a:ext uri="{FF2B5EF4-FFF2-40B4-BE49-F238E27FC236}">
                  <a16:creationId xmlns:a16="http://schemas.microsoft.com/office/drawing/2014/main" id="{9156A9C1-2099-42D4-B29E-7C4FA744EDD4}"/>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12;p55">
              <a:extLst>
                <a:ext uri="{FF2B5EF4-FFF2-40B4-BE49-F238E27FC236}">
                  <a16:creationId xmlns:a16="http://schemas.microsoft.com/office/drawing/2014/main" id="{7D807EF9-32F3-4084-92DC-64DB71369D80}"/>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13;p55">
              <a:extLst>
                <a:ext uri="{FF2B5EF4-FFF2-40B4-BE49-F238E27FC236}">
                  <a16:creationId xmlns:a16="http://schemas.microsoft.com/office/drawing/2014/main" id="{3F0CD795-2021-421E-8C6B-06E09DA66316}"/>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14;p55">
              <a:extLst>
                <a:ext uri="{FF2B5EF4-FFF2-40B4-BE49-F238E27FC236}">
                  <a16:creationId xmlns:a16="http://schemas.microsoft.com/office/drawing/2014/main" id="{FF537944-885B-43F0-B72A-507DAB9FC808}"/>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15;p55">
              <a:extLst>
                <a:ext uri="{FF2B5EF4-FFF2-40B4-BE49-F238E27FC236}">
                  <a16:creationId xmlns:a16="http://schemas.microsoft.com/office/drawing/2014/main" id="{D4D3771A-1C87-4FF2-AE03-5D17D357AB7C}"/>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16;p55">
              <a:extLst>
                <a:ext uri="{FF2B5EF4-FFF2-40B4-BE49-F238E27FC236}">
                  <a16:creationId xmlns:a16="http://schemas.microsoft.com/office/drawing/2014/main" id="{68401F20-EC0F-4830-B76C-0467DCED84AB}"/>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17;p55">
              <a:extLst>
                <a:ext uri="{FF2B5EF4-FFF2-40B4-BE49-F238E27FC236}">
                  <a16:creationId xmlns:a16="http://schemas.microsoft.com/office/drawing/2014/main" id="{559151D1-6AB1-4475-856D-BB489018BAC5}"/>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8;p55">
              <a:extLst>
                <a:ext uri="{FF2B5EF4-FFF2-40B4-BE49-F238E27FC236}">
                  <a16:creationId xmlns:a16="http://schemas.microsoft.com/office/drawing/2014/main" id="{94E27B02-0CD6-4FC9-BBED-C880F0641124}"/>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19;p55">
              <a:extLst>
                <a:ext uri="{FF2B5EF4-FFF2-40B4-BE49-F238E27FC236}">
                  <a16:creationId xmlns:a16="http://schemas.microsoft.com/office/drawing/2014/main" id="{B8AFD00F-2F2F-4F1D-B477-B6C6F7938D9B}"/>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20;p55">
              <a:extLst>
                <a:ext uri="{FF2B5EF4-FFF2-40B4-BE49-F238E27FC236}">
                  <a16:creationId xmlns:a16="http://schemas.microsoft.com/office/drawing/2014/main" id="{F8AA4616-4446-46E6-B885-23264828A71F}"/>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21;p55">
              <a:extLst>
                <a:ext uri="{FF2B5EF4-FFF2-40B4-BE49-F238E27FC236}">
                  <a16:creationId xmlns:a16="http://schemas.microsoft.com/office/drawing/2014/main" id="{74AF2C40-0A1D-4B40-8D4C-95FCF434F99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22;p55">
              <a:extLst>
                <a:ext uri="{FF2B5EF4-FFF2-40B4-BE49-F238E27FC236}">
                  <a16:creationId xmlns:a16="http://schemas.microsoft.com/office/drawing/2014/main" id="{CC05E876-307E-4992-B558-2CEF23D7779B}"/>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23;p55">
              <a:extLst>
                <a:ext uri="{FF2B5EF4-FFF2-40B4-BE49-F238E27FC236}">
                  <a16:creationId xmlns:a16="http://schemas.microsoft.com/office/drawing/2014/main" id="{E01B0CE0-E226-4BF2-86A5-8C932FFB61B2}"/>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24;p55">
              <a:extLst>
                <a:ext uri="{FF2B5EF4-FFF2-40B4-BE49-F238E27FC236}">
                  <a16:creationId xmlns:a16="http://schemas.microsoft.com/office/drawing/2014/main" id="{1515FBBB-E80E-4FF2-8FAD-AC8DDD2C803E}"/>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25;p55">
              <a:extLst>
                <a:ext uri="{FF2B5EF4-FFF2-40B4-BE49-F238E27FC236}">
                  <a16:creationId xmlns:a16="http://schemas.microsoft.com/office/drawing/2014/main" id="{6371804F-FE9F-4449-835F-118B1E87FC26}"/>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26;p55">
              <a:extLst>
                <a:ext uri="{FF2B5EF4-FFF2-40B4-BE49-F238E27FC236}">
                  <a16:creationId xmlns:a16="http://schemas.microsoft.com/office/drawing/2014/main" id="{01F989DB-A355-4681-8A0A-D6E3B174D66F}"/>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627;p55">
              <a:extLst>
                <a:ext uri="{FF2B5EF4-FFF2-40B4-BE49-F238E27FC236}">
                  <a16:creationId xmlns:a16="http://schemas.microsoft.com/office/drawing/2014/main" id="{A5C5E1C9-9558-463C-A7C1-2A8704998DFF}"/>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628;p55">
              <a:extLst>
                <a:ext uri="{FF2B5EF4-FFF2-40B4-BE49-F238E27FC236}">
                  <a16:creationId xmlns:a16="http://schemas.microsoft.com/office/drawing/2014/main" id="{B90CC36C-40E0-4589-A86F-17EA2A9E7E5B}"/>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29;p55">
              <a:extLst>
                <a:ext uri="{FF2B5EF4-FFF2-40B4-BE49-F238E27FC236}">
                  <a16:creationId xmlns:a16="http://schemas.microsoft.com/office/drawing/2014/main" id="{D6C21533-29B7-4C26-AA0A-8E7275E29AF0}"/>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30;p55">
              <a:extLst>
                <a:ext uri="{FF2B5EF4-FFF2-40B4-BE49-F238E27FC236}">
                  <a16:creationId xmlns:a16="http://schemas.microsoft.com/office/drawing/2014/main" id="{5A2A7A97-4196-4201-84B2-BD612F7F3445}"/>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31;p55">
              <a:extLst>
                <a:ext uri="{FF2B5EF4-FFF2-40B4-BE49-F238E27FC236}">
                  <a16:creationId xmlns:a16="http://schemas.microsoft.com/office/drawing/2014/main" id="{0AF12405-D152-4025-98CE-24DDA971762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632;p55">
              <a:extLst>
                <a:ext uri="{FF2B5EF4-FFF2-40B4-BE49-F238E27FC236}">
                  <a16:creationId xmlns:a16="http://schemas.microsoft.com/office/drawing/2014/main" id="{4D6082A2-0649-4F0F-AEE8-E5DE33F43E89}"/>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633;p55">
              <a:extLst>
                <a:ext uri="{FF2B5EF4-FFF2-40B4-BE49-F238E27FC236}">
                  <a16:creationId xmlns:a16="http://schemas.microsoft.com/office/drawing/2014/main" id="{C5554C2C-A256-496D-B982-1E0C208B451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634;p55">
              <a:extLst>
                <a:ext uri="{FF2B5EF4-FFF2-40B4-BE49-F238E27FC236}">
                  <a16:creationId xmlns:a16="http://schemas.microsoft.com/office/drawing/2014/main" id="{0050D27C-A9B4-4AF4-8D82-268AF7F905AD}"/>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635;p55">
              <a:extLst>
                <a:ext uri="{FF2B5EF4-FFF2-40B4-BE49-F238E27FC236}">
                  <a16:creationId xmlns:a16="http://schemas.microsoft.com/office/drawing/2014/main" id="{C9E668B5-994C-4EF2-8E6A-8ABCE318AFD6}"/>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636;p55">
              <a:extLst>
                <a:ext uri="{FF2B5EF4-FFF2-40B4-BE49-F238E27FC236}">
                  <a16:creationId xmlns:a16="http://schemas.microsoft.com/office/drawing/2014/main" id="{7925D939-1BDB-4099-B6E0-C29B48DC5FE4}"/>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637;p55">
              <a:extLst>
                <a:ext uri="{FF2B5EF4-FFF2-40B4-BE49-F238E27FC236}">
                  <a16:creationId xmlns:a16="http://schemas.microsoft.com/office/drawing/2014/main" id="{4A5E5331-620A-479D-9D37-1787084DA4B4}"/>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638;p55">
              <a:extLst>
                <a:ext uri="{FF2B5EF4-FFF2-40B4-BE49-F238E27FC236}">
                  <a16:creationId xmlns:a16="http://schemas.microsoft.com/office/drawing/2014/main" id="{EFB14E1A-CE43-4D7F-9249-2C1EC782CF00}"/>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639;p55">
              <a:extLst>
                <a:ext uri="{FF2B5EF4-FFF2-40B4-BE49-F238E27FC236}">
                  <a16:creationId xmlns:a16="http://schemas.microsoft.com/office/drawing/2014/main" id="{607AA695-7131-46E3-8CA4-7D925DB5B97F}"/>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640;p55">
              <a:extLst>
                <a:ext uri="{FF2B5EF4-FFF2-40B4-BE49-F238E27FC236}">
                  <a16:creationId xmlns:a16="http://schemas.microsoft.com/office/drawing/2014/main" id="{CA839D9E-DC2B-47ED-AFA9-ECD242FC3706}"/>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641;p55">
              <a:extLst>
                <a:ext uri="{FF2B5EF4-FFF2-40B4-BE49-F238E27FC236}">
                  <a16:creationId xmlns:a16="http://schemas.microsoft.com/office/drawing/2014/main" id="{ECBD1495-4AD8-4B1E-9F0B-D87459E5EFBD}"/>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642;p55">
              <a:extLst>
                <a:ext uri="{FF2B5EF4-FFF2-40B4-BE49-F238E27FC236}">
                  <a16:creationId xmlns:a16="http://schemas.microsoft.com/office/drawing/2014/main" id="{6E8AFE91-51A3-4E54-836D-AD5B816C06F7}"/>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643;p55">
              <a:extLst>
                <a:ext uri="{FF2B5EF4-FFF2-40B4-BE49-F238E27FC236}">
                  <a16:creationId xmlns:a16="http://schemas.microsoft.com/office/drawing/2014/main" id="{E69BD398-F679-4BF8-979D-346807CDBDE8}"/>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2644;p55">
            <a:extLst>
              <a:ext uri="{FF2B5EF4-FFF2-40B4-BE49-F238E27FC236}">
                <a16:creationId xmlns:a16="http://schemas.microsoft.com/office/drawing/2014/main" id="{FE7D6CDE-291B-41E7-BBB3-775DFEC5D129}"/>
              </a:ext>
            </a:extLst>
          </p:cNvPr>
          <p:cNvGrpSpPr/>
          <p:nvPr/>
        </p:nvGrpSpPr>
        <p:grpSpPr>
          <a:xfrm>
            <a:off x="2356831" y="2272097"/>
            <a:ext cx="175504" cy="175504"/>
            <a:chOff x="-946525" y="2592175"/>
            <a:chExt cx="164700" cy="164700"/>
          </a:xfrm>
        </p:grpSpPr>
        <p:sp>
          <p:nvSpPr>
            <p:cNvPr id="167" name="Google Shape;2645;p55">
              <a:extLst>
                <a:ext uri="{FF2B5EF4-FFF2-40B4-BE49-F238E27FC236}">
                  <a16:creationId xmlns:a16="http://schemas.microsoft.com/office/drawing/2014/main" id="{1265A03B-82A6-4E90-998B-27D5E48F0B68}"/>
                </a:ext>
              </a:extLst>
            </p:cNvPr>
            <p:cNvSpPr/>
            <p:nvPr/>
          </p:nvSpPr>
          <p:spPr>
            <a:xfrm>
              <a:off x="-888113" y="2650587"/>
              <a:ext cx="48000" cy="480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646;p55">
              <a:extLst>
                <a:ext uri="{FF2B5EF4-FFF2-40B4-BE49-F238E27FC236}">
                  <a16:creationId xmlns:a16="http://schemas.microsoft.com/office/drawing/2014/main" id="{3DBD99ED-FD70-41BD-89A5-E00F1A586BD2}"/>
                </a:ext>
              </a:extLst>
            </p:cNvPr>
            <p:cNvSpPr/>
            <p:nvPr/>
          </p:nvSpPr>
          <p:spPr>
            <a:xfrm>
              <a:off x="-946525" y="2592175"/>
              <a:ext cx="164700" cy="164700"/>
            </a:xfrm>
            <a:prstGeom prst="donut">
              <a:avLst>
                <a:gd name="adj" fmla="val 25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2647;p55">
            <a:extLst>
              <a:ext uri="{FF2B5EF4-FFF2-40B4-BE49-F238E27FC236}">
                <a16:creationId xmlns:a16="http://schemas.microsoft.com/office/drawing/2014/main" id="{D4B688F8-6317-4AF3-A719-FAE1BD906219}"/>
              </a:ext>
            </a:extLst>
          </p:cNvPr>
          <p:cNvGrpSpPr/>
          <p:nvPr/>
        </p:nvGrpSpPr>
        <p:grpSpPr>
          <a:xfrm>
            <a:off x="2874255" y="2579057"/>
            <a:ext cx="175504" cy="175504"/>
            <a:chOff x="-946525" y="2592175"/>
            <a:chExt cx="164700" cy="164700"/>
          </a:xfrm>
        </p:grpSpPr>
        <p:sp>
          <p:nvSpPr>
            <p:cNvPr id="170" name="Google Shape;2648;p55">
              <a:extLst>
                <a:ext uri="{FF2B5EF4-FFF2-40B4-BE49-F238E27FC236}">
                  <a16:creationId xmlns:a16="http://schemas.microsoft.com/office/drawing/2014/main" id="{7584076C-C9C3-4061-97A7-91DD53635108}"/>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649;p55">
              <a:extLst>
                <a:ext uri="{FF2B5EF4-FFF2-40B4-BE49-F238E27FC236}">
                  <a16:creationId xmlns:a16="http://schemas.microsoft.com/office/drawing/2014/main" id="{73E13418-C267-4D72-A146-3AAF1CDED0E5}"/>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2650;p55">
            <a:extLst>
              <a:ext uri="{FF2B5EF4-FFF2-40B4-BE49-F238E27FC236}">
                <a16:creationId xmlns:a16="http://schemas.microsoft.com/office/drawing/2014/main" id="{FCFB4E5E-8A8A-4A88-B7A2-19D9863825B9}"/>
              </a:ext>
            </a:extLst>
          </p:cNvPr>
          <p:cNvGrpSpPr/>
          <p:nvPr/>
        </p:nvGrpSpPr>
        <p:grpSpPr>
          <a:xfrm>
            <a:off x="3374123" y="3464798"/>
            <a:ext cx="175504" cy="175504"/>
            <a:chOff x="-946525" y="2592175"/>
            <a:chExt cx="164700" cy="164700"/>
          </a:xfrm>
        </p:grpSpPr>
        <p:sp>
          <p:nvSpPr>
            <p:cNvPr id="173" name="Google Shape;2651;p55">
              <a:extLst>
                <a:ext uri="{FF2B5EF4-FFF2-40B4-BE49-F238E27FC236}">
                  <a16:creationId xmlns:a16="http://schemas.microsoft.com/office/drawing/2014/main" id="{065C423A-9E49-4B7D-88AD-151D9B981D36}"/>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652;p55">
              <a:extLst>
                <a:ext uri="{FF2B5EF4-FFF2-40B4-BE49-F238E27FC236}">
                  <a16:creationId xmlns:a16="http://schemas.microsoft.com/office/drawing/2014/main" id="{318C6F07-8B79-4C03-AB7D-E0AE4142E794}"/>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2653;p55">
            <a:extLst>
              <a:ext uri="{FF2B5EF4-FFF2-40B4-BE49-F238E27FC236}">
                <a16:creationId xmlns:a16="http://schemas.microsoft.com/office/drawing/2014/main" id="{C1103D15-1DAB-443A-B44F-198B4E32DE78}"/>
              </a:ext>
            </a:extLst>
          </p:cNvPr>
          <p:cNvGrpSpPr/>
          <p:nvPr/>
        </p:nvGrpSpPr>
        <p:grpSpPr>
          <a:xfrm>
            <a:off x="4505439" y="3289286"/>
            <a:ext cx="175504" cy="175504"/>
            <a:chOff x="-946525" y="2592175"/>
            <a:chExt cx="164700" cy="164700"/>
          </a:xfrm>
        </p:grpSpPr>
        <p:sp>
          <p:nvSpPr>
            <p:cNvPr id="176" name="Google Shape;2654;p55">
              <a:extLst>
                <a:ext uri="{FF2B5EF4-FFF2-40B4-BE49-F238E27FC236}">
                  <a16:creationId xmlns:a16="http://schemas.microsoft.com/office/drawing/2014/main" id="{D4373E44-260E-4D25-9838-4E0B6D5F1751}"/>
                </a:ext>
              </a:extLst>
            </p:cNvPr>
            <p:cNvSpPr/>
            <p:nvPr/>
          </p:nvSpPr>
          <p:spPr>
            <a:xfrm>
              <a:off x="-888113" y="2650587"/>
              <a:ext cx="48000" cy="480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55;p55">
              <a:extLst>
                <a:ext uri="{FF2B5EF4-FFF2-40B4-BE49-F238E27FC236}">
                  <a16:creationId xmlns:a16="http://schemas.microsoft.com/office/drawing/2014/main" id="{31026717-35A2-4865-ABE7-95675E5FE7BB}"/>
                </a:ext>
              </a:extLst>
            </p:cNvPr>
            <p:cNvSpPr/>
            <p:nvPr/>
          </p:nvSpPr>
          <p:spPr>
            <a:xfrm>
              <a:off x="-946525" y="2592175"/>
              <a:ext cx="164700" cy="164700"/>
            </a:xfrm>
            <a:prstGeom prst="donut">
              <a:avLst>
                <a:gd name="adj" fmla="val 25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2656;p55">
            <a:extLst>
              <a:ext uri="{FF2B5EF4-FFF2-40B4-BE49-F238E27FC236}">
                <a16:creationId xmlns:a16="http://schemas.microsoft.com/office/drawing/2014/main" id="{4A0000AF-A5CD-45BC-B5EB-9B04402D8177}"/>
              </a:ext>
            </a:extLst>
          </p:cNvPr>
          <p:cNvGrpSpPr/>
          <p:nvPr/>
        </p:nvGrpSpPr>
        <p:grpSpPr>
          <a:xfrm>
            <a:off x="3900312" y="2885858"/>
            <a:ext cx="175504" cy="175504"/>
            <a:chOff x="-946525" y="2592175"/>
            <a:chExt cx="164700" cy="164700"/>
          </a:xfrm>
        </p:grpSpPr>
        <p:sp>
          <p:nvSpPr>
            <p:cNvPr id="179" name="Google Shape;2657;p55">
              <a:extLst>
                <a:ext uri="{FF2B5EF4-FFF2-40B4-BE49-F238E27FC236}">
                  <a16:creationId xmlns:a16="http://schemas.microsoft.com/office/drawing/2014/main" id="{0F20D778-4E58-4E9C-BEE3-69858B096378}"/>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58;p55">
              <a:extLst>
                <a:ext uri="{FF2B5EF4-FFF2-40B4-BE49-F238E27FC236}">
                  <a16:creationId xmlns:a16="http://schemas.microsoft.com/office/drawing/2014/main" id="{5A9DA30D-8ADA-47D3-8936-729540E27B9F}"/>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2659;p55">
            <a:extLst>
              <a:ext uri="{FF2B5EF4-FFF2-40B4-BE49-F238E27FC236}">
                <a16:creationId xmlns:a16="http://schemas.microsoft.com/office/drawing/2014/main" id="{C5B9C3C8-EF60-4D1D-BEFB-511A7E6D87EE}"/>
              </a:ext>
            </a:extLst>
          </p:cNvPr>
          <p:cNvGrpSpPr/>
          <p:nvPr/>
        </p:nvGrpSpPr>
        <p:grpSpPr>
          <a:xfrm>
            <a:off x="4994730" y="2272097"/>
            <a:ext cx="175504" cy="175504"/>
            <a:chOff x="-946525" y="2592175"/>
            <a:chExt cx="164700" cy="164700"/>
          </a:xfrm>
        </p:grpSpPr>
        <p:sp>
          <p:nvSpPr>
            <p:cNvPr id="182" name="Google Shape;2660;p55">
              <a:extLst>
                <a:ext uri="{FF2B5EF4-FFF2-40B4-BE49-F238E27FC236}">
                  <a16:creationId xmlns:a16="http://schemas.microsoft.com/office/drawing/2014/main" id="{2BAF34F2-924E-414D-8B57-D4072BE5FC8D}"/>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61;p55">
              <a:extLst>
                <a:ext uri="{FF2B5EF4-FFF2-40B4-BE49-F238E27FC236}">
                  <a16:creationId xmlns:a16="http://schemas.microsoft.com/office/drawing/2014/main" id="{1BBAB55B-EA52-4052-AD84-CB6F7FC3A5F9}"/>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2662;p55">
            <a:extLst>
              <a:ext uri="{FF2B5EF4-FFF2-40B4-BE49-F238E27FC236}">
                <a16:creationId xmlns:a16="http://schemas.microsoft.com/office/drawing/2014/main" id="{ACC9AB61-E8B3-4434-BDF1-A62B031F58AD}"/>
              </a:ext>
            </a:extLst>
          </p:cNvPr>
          <p:cNvGrpSpPr/>
          <p:nvPr/>
        </p:nvGrpSpPr>
        <p:grpSpPr>
          <a:xfrm>
            <a:off x="6003257" y="2754570"/>
            <a:ext cx="175504" cy="175504"/>
            <a:chOff x="-946525" y="2592175"/>
            <a:chExt cx="164700" cy="164700"/>
          </a:xfrm>
        </p:grpSpPr>
        <p:sp>
          <p:nvSpPr>
            <p:cNvPr id="185" name="Google Shape;2663;p55">
              <a:extLst>
                <a:ext uri="{FF2B5EF4-FFF2-40B4-BE49-F238E27FC236}">
                  <a16:creationId xmlns:a16="http://schemas.microsoft.com/office/drawing/2014/main" id="{AE619CC1-F814-474A-B1B9-C6DA29287073}"/>
                </a:ext>
              </a:extLst>
            </p:cNvPr>
            <p:cNvSpPr/>
            <p:nvPr/>
          </p:nvSpPr>
          <p:spPr>
            <a:xfrm>
              <a:off x="-888113" y="2650587"/>
              <a:ext cx="48000" cy="480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664;p55">
              <a:extLst>
                <a:ext uri="{FF2B5EF4-FFF2-40B4-BE49-F238E27FC236}">
                  <a16:creationId xmlns:a16="http://schemas.microsoft.com/office/drawing/2014/main" id="{08F3ECF0-1947-49D4-B3A3-B25118B3A1B1}"/>
                </a:ext>
              </a:extLst>
            </p:cNvPr>
            <p:cNvSpPr/>
            <p:nvPr/>
          </p:nvSpPr>
          <p:spPr>
            <a:xfrm>
              <a:off x="-946525" y="2592175"/>
              <a:ext cx="164700" cy="164700"/>
            </a:xfrm>
            <a:prstGeom prst="donut">
              <a:avLst>
                <a:gd name="adj" fmla="val 25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2665;p55">
            <a:extLst>
              <a:ext uri="{FF2B5EF4-FFF2-40B4-BE49-F238E27FC236}">
                <a16:creationId xmlns:a16="http://schemas.microsoft.com/office/drawing/2014/main" id="{6366858E-16D0-48C1-B1CC-EC791D815F65}"/>
              </a:ext>
            </a:extLst>
          </p:cNvPr>
          <p:cNvGrpSpPr/>
          <p:nvPr/>
        </p:nvGrpSpPr>
        <p:grpSpPr>
          <a:xfrm>
            <a:off x="6222514" y="3938506"/>
            <a:ext cx="175504" cy="175504"/>
            <a:chOff x="-946525" y="2592175"/>
            <a:chExt cx="164700" cy="164700"/>
          </a:xfrm>
        </p:grpSpPr>
        <p:sp>
          <p:nvSpPr>
            <p:cNvPr id="188" name="Google Shape;2666;p55">
              <a:extLst>
                <a:ext uri="{FF2B5EF4-FFF2-40B4-BE49-F238E27FC236}">
                  <a16:creationId xmlns:a16="http://schemas.microsoft.com/office/drawing/2014/main" id="{08964BF8-8B04-4E68-8C6E-9D090EECD9BC}"/>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67;p55">
              <a:extLst>
                <a:ext uri="{FF2B5EF4-FFF2-40B4-BE49-F238E27FC236}">
                  <a16:creationId xmlns:a16="http://schemas.microsoft.com/office/drawing/2014/main" id="{7B75CB2E-5F59-4CC0-8091-B0AF66F85037}"/>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2668;p55">
            <a:extLst>
              <a:ext uri="{FF2B5EF4-FFF2-40B4-BE49-F238E27FC236}">
                <a16:creationId xmlns:a16="http://schemas.microsoft.com/office/drawing/2014/main" id="{D3093F0B-7F4B-42D6-AE72-F5D407AD46A5}"/>
              </a:ext>
            </a:extLst>
          </p:cNvPr>
          <p:cNvGrpSpPr/>
          <p:nvPr/>
        </p:nvGrpSpPr>
        <p:grpSpPr>
          <a:xfrm>
            <a:off x="5547214" y="1877593"/>
            <a:ext cx="175504" cy="175504"/>
            <a:chOff x="-946525" y="2592175"/>
            <a:chExt cx="164700" cy="164700"/>
          </a:xfrm>
        </p:grpSpPr>
        <p:sp>
          <p:nvSpPr>
            <p:cNvPr id="191" name="Google Shape;2669;p55">
              <a:extLst>
                <a:ext uri="{FF2B5EF4-FFF2-40B4-BE49-F238E27FC236}">
                  <a16:creationId xmlns:a16="http://schemas.microsoft.com/office/drawing/2014/main" id="{5A804557-CF4A-4FA6-AD65-96FBD969BD65}"/>
                </a:ext>
              </a:extLst>
            </p:cNvPr>
            <p:cNvSpPr/>
            <p:nvPr/>
          </p:nvSpPr>
          <p:spPr>
            <a:xfrm>
              <a:off x="-888113" y="2650587"/>
              <a:ext cx="48000" cy="4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70;p55">
              <a:extLst>
                <a:ext uri="{FF2B5EF4-FFF2-40B4-BE49-F238E27FC236}">
                  <a16:creationId xmlns:a16="http://schemas.microsoft.com/office/drawing/2014/main" id="{BF85B931-FCE1-40DE-A1AA-4A2442A2A27A}"/>
                </a:ext>
              </a:extLst>
            </p:cNvPr>
            <p:cNvSpPr/>
            <p:nvPr/>
          </p:nvSpPr>
          <p:spPr>
            <a:xfrm>
              <a:off x="-946525" y="2592175"/>
              <a:ext cx="164700" cy="1647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012" scaled="0"/>
        </a:gradFill>
        <a:effectLst/>
      </p:bgPr>
    </p:bg>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POPULARITY</a:t>
            </a:r>
          </a:p>
        </p:txBody>
      </p:sp>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1252481" y="1373714"/>
            <a:ext cx="6639039" cy="377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DM Sans" panose="020B0604020202020204" charset="0"/>
                <a:ea typeface="Calibri" panose="020F0502020204030204" pitchFamily="34" charset="0"/>
                <a:cs typeface="Times New Roman" panose="02020603050405020304" pitchFamily="18" charset="0"/>
              </a:rPr>
              <a:t>Footprinting</a:t>
            </a:r>
            <a:r>
              <a:rPr lang="en-US" sz="1800" dirty="0">
                <a:effectLst/>
                <a:latin typeface="DM Sans" panose="020B0604020202020204" charset="0"/>
                <a:ea typeface="Calibri" panose="020F0502020204030204" pitchFamily="34" charset="0"/>
                <a:cs typeface="Times New Roman" panose="02020603050405020304" pitchFamily="18" charset="0"/>
              </a:rPr>
              <a:t> and fingerprinting activities use ICMP, DNS querying, and e-mail routing analysis</a:t>
            </a:r>
            <a:endParaRPr lang="en-US" sz="1800" dirty="0">
              <a:solidFill>
                <a:srgbClr val="4472C4"/>
              </a:solidFill>
              <a:effectLst/>
              <a:latin typeface="DM Sans" panose="020B0604020202020204" charset="0"/>
              <a:ea typeface="Calibri" panose="020F0502020204030204" pitchFamily="34" charset="0"/>
              <a:cs typeface="Times New Roman" panose="02020603050405020304" pitchFamily="18" charset="0"/>
            </a:endParaRPr>
          </a:p>
        </p:txBody>
      </p:sp>
      <p:sp>
        <p:nvSpPr>
          <p:cNvPr id="85" name="Google Shape;2031;p48">
            <a:extLst>
              <a:ext uri="{FF2B5EF4-FFF2-40B4-BE49-F238E27FC236}">
                <a16:creationId xmlns:a16="http://schemas.microsoft.com/office/drawing/2014/main" id="{F0E59AD4-06DB-4888-96E5-0A9C5B496D1A}"/>
              </a:ext>
            </a:extLst>
          </p:cNvPr>
          <p:cNvSpPr txBox="1">
            <a:spLocks/>
          </p:cNvSpPr>
          <p:nvPr/>
        </p:nvSpPr>
        <p:spPr>
          <a:xfrm>
            <a:off x="626625" y="877875"/>
            <a:ext cx="18084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1800" dirty="0"/>
              <a:t>Example</a:t>
            </a:r>
          </a:p>
        </p:txBody>
      </p:sp>
      <p:pic>
        <p:nvPicPr>
          <p:cNvPr id="7" name="Picture 6">
            <a:extLst>
              <a:ext uri="{FF2B5EF4-FFF2-40B4-BE49-F238E27FC236}">
                <a16:creationId xmlns:a16="http://schemas.microsoft.com/office/drawing/2014/main" id="{6B72FE25-6111-4364-8FF0-E59E9B9AB992}"/>
              </a:ext>
            </a:extLst>
          </p:cNvPr>
          <p:cNvPicPr>
            <a:picLocks noChangeAspect="1"/>
          </p:cNvPicPr>
          <p:nvPr/>
        </p:nvPicPr>
        <p:blipFill>
          <a:blip r:embed="rId3"/>
          <a:stretch>
            <a:fillRect/>
          </a:stretch>
        </p:blipFill>
        <p:spPr>
          <a:xfrm>
            <a:off x="4572000" y="2246945"/>
            <a:ext cx="3529151" cy="235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0CBB7452-BB35-41F0-B6C9-95262B998943}"/>
              </a:ext>
            </a:extLst>
          </p:cNvPr>
          <p:cNvPicPr>
            <a:picLocks noChangeAspect="1"/>
          </p:cNvPicPr>
          <p:nvPr/>
        </p:nvPicPr>
        <p:blipFill>
          <a:blip r:embed="rId4"/>
          <a:stretch>
            <a:fillRect/>
          </a:stretch>
        </p:blipFill>
        <p:spPr>
          <a:xfrm>
            <a:off x="1255101" y="2246945"/>
            <a:ext cx="2359847" cy="2357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510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000" scaled="1"/>
        </a:gradFill>
        <a:effectLst/>
      </p:bgPr>
    </p:bg>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POPULARITY</a:t>
            </a:r>
          </a:p>
        </p:txBody>
      </p:sp>
      <p:pic>
        <p:nvPicPr>
          <p:cNvPr id="3" name="Picture 2">
            <a:extLst>
              <a:ext uri="{FF2B5EF4-FFF2-40B4-BE49-F238E27FC236}">
                <a16:creationId xmlns:a16="http://schemas.microsoft.com/office/drawing/2014/main" id="{26BA7FF1-B9A1-4412-80D0-BF2C2A967693}"/>
              </a:ext>
            </a:extLst>
          </p:cNvPr>
          <p:cNvPicPr>
            <a:picLocks noChangeAspect="1"/>
          </p:cNvPicPr>
          <p:nvPr/>
        </p:nvPicPr>
        <p:blipFill>
          <a:blip r:embed="rId3"/>
          <a:stretch>
            <a:fillRect/>
          </a:stretch>
        </p:blipFill>
        <p:spPr>
          <a:xfrm>
            <a:off x="3815399" y="1215342"/>
            <a:ext cx="4905704" cy="3232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626624" y="1554553"/>
            <a:ext cx="3054125" cy="2711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lvl="0" indent="0" algn="just" rtl="0">
              <a:spcBef>
                <a:spcPts val="0"/>
              </a:spcBef>
              <a:spcAft>
                <a:spcPts val="0"/>
              </a:spcAft>
              <a:buNone/>
            </a:pPr>
            <a:r>
              <a:rPr lang="en-US" sz="1800" dirty="0">
                <a:solidFill>
                  <a:schemeClr val="tx2"/>
                </a:solidFill>
                <a:effectLst/>
                <a:latin typeface="DM Sans" panose="020B0604020202020204" charset="0"/>
                <a:ea typeface="Calibri" panose="020F0502020204030204" pitchFamily="34" charset="0"/>
                <a:cs typeface="Times New Roman" panose="02020603050405020304" pitchFamily="18" charset="0"/>
              </a:rPr>
              <a:t>Exploits use a specific attack sequence designed to take advantage of a vulnerability to gain access to a system</a:t>
            </a:r>
          </a:p>
        </p:txBody>
      </p:sp>
      <p:sp>
        <p:nvSpPr>
          <p:cNvPr id="85" name="Google Shape;2031;p48">
            <a:extLst>
              <a:ext uri="{FF2B5EF4-FFF2-40B4-BE49-F238E27FC236}">
                <a16:creationId xmlns:a16="http://schemas.microsoft.com/office/drawing/2014/main" id="{F0E59AD4-06DB-4888-96E5-0A9C5B496D1A}"/>
              </a:ext>
            </a:extLst>
          </p:cNvPr>
          <p:cNvSpPr txBox="1">
            <a:spLocks/>
          </p:cNvSpPr>
          <p:nvPr/>
        </p:nvSpPr>
        <p:spPr>
          <a:xfrm>
            <a:off x="626625" y="877875"/>
            <a:ext cx="18084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1800" dirty="0"/>
              <a:t>Example</a:t>
            </a:r>
          </a:p>
        </p:txBody>
      </p:sp>
    </p:spTree>
    <p:extLst>
      <p:ext uri="{BB962C8B-B14F-4D97-AF65-F5344CB8AC3E}">
        <p14:creationId xmlns:p14="http://schemas.microsoft.com/office/powerpoint/2010/main" val="3056889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012" scaled="0"/>
        </a:gradFill>
        <a:effectLst/>
      </p:bgPr>
    </p:bg>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POPULARITY</a:t>
            </a:r>
          </a:p>
        </p:txBody>
      </p:sp>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635780" y="1417574"/>
            <a:ext cx="3021820" cy="3198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58750" indent="0" algn="just">
              <a:lnSpc>
                <a:spcPct val="107000"/>
              </a:lnSpc>
              <a:spcAft>
                <a:spcPts val="800"/>
              </a:spcAft>
              <a:buNone/>
            </a:pPr>
            <a:r>
              <a:rPr lang="en-US" sz="1600" dirty="0">
                <a:effectLst/>
                <a:latin typeface="DM Sans" panose="020B0604020202020204" charset="0"/>
                <a:ea typeface="Calibri" panose="020F0502020204030204" pitchFamily="34" charset="0"/>
                <a:cs typeface="Times New Roman" panose="02020603050405020304" pitchFamily="18" charset="0"/>
              </a:rPr>
              <a:t>DoS and DDoS attacks, during which the attacker tries to prevent the normal usage of a system, overload the system with requests so that the system’s ability to process them efficiently is compromised or disrupted. </a:t>
            </a:r>
          </a:p>
        </p:txBody>
      </p:sp>
      <p:sp>
        <p:nvSpPr>
          <p:cNvPr id="85" name="Google Shape;2031;p48">
            <a:extLst>
              <a:ext uri="{FF2B5EF4-FFF2-40B4-BE49-F238E27FC236}">
                <a16:creationId xmlns:a16="http://schemas.microsoft.com/office/drawing/2014/main" id="{F0E59AD4-06DB-4888-96E5-0A9C5B496D1A}"/>
              </a:ext>
            </a:extLst>
          </p:cNvPr>
          <p:cNvSpPr txBox="1">
            <a:spLocks/>
          </p:cNvSpPr>
          <p:nvPr/>
        </p:nvSpPr>
        <p:spPr>
          <a:xfrm>
            <a:off x="626625" y="877875"/>
            <a:ext cx="18084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1800" dirty="0"/>
              <a:t>Example</a:t>
            </a:r>
          </a:p>
        </p:txBody>
      </p:sp>
      <p:pic>
        <p:nvPicPr>
          <p:cNvPr id="4" name="Picture 3">
            <a:extLst>
              <a:ext uri="{FF2B5EF4-FFF2-40B4-BE49-F238E27FC236}">
                <a16:creationId xmlns:a16="http://schemas.microsoft.com/office/drawing/2014/main" id="{A7E22960-63D7-435B-A5C0-996A272CADD2}"/>
              </a:ext>
            </a:extLst>
          </p:cNvPr>
          <p:cNvPicPr>
            <a:picLocks noChangeAspect="1"/>
          </p:cNvPicPr>
          <p:nvPr/>
        </p:nvPicPr>
        <p:blipFill>
          <a:blip r:embed="rId3"/>
          <a:stretch>
            <a:fillRect/>
          </a:stretch>
        </p:blipFill>
        <p:spPr>
          <a:xfrm>
            <a:off x="3820646" y="1039921"/>
            <a:ext cx="4968241" cy="3312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919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a:t>
            </a:r>
          </a:p>
        </p:txBody>
      </p:sp>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635780" y="1141677"/>
            <a:ext cx="8215257" cy="11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58750" indent="0" algn="just">
              <a:lnSpc>
                <a:spcPct val="107000"/>
              </a:lnSpc>
              <a:spcAft>
                <a:spcPts val="800"/>
              </a:spcAft>
              <a:buNone/>
            </a:pPr>
            <a:r>
              <a:rPr lang="en-US" sz="1600" dirty="0">
                <a:effectLst/>
                <a:latin typeface="DM Sans" panose="020B0604020202020204" charset="0"/>
                <a:ea typeface="Calibri" panose="020F0502020204030204" pitchFamily="34" charset="0"/>
                <a:cs typeface="Times New Roman" panose="02020603050405020304" pitchFamily="18" charset="0"/>
              </a:rPr>
              <a:t>A potential problem with the signature-based approach is that new attack strategies must continually be added into the IDPS’s database of signatures; otherwise, attacks that use new strategies will not be recognized and might succeed. </a:t>
            </a:r>
          </a:p>
        </p:txBody>
      </p:sp>
      <p:pic>
        <p:nvPicPr>
          <p:cNvPr id="3" name="Picture 2">
            <a:extLst>
              <a:ext uri="{FF2B5EF4-FFF2-40B4-BE49-F238E27FC236}">
                <a16:creationId xmlns:a16="http://schemas.microsoft.com/office/drawing/2014/main" id="{E002E2E2-83C8-4555-80BA-F8315D5AD6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028" y1="30000" x2="51250" y2="29306"/>
                        <a14:foregroundMark x1="43056" y1="70139" x2="49722" y2="71944"/>
                      </a14:backgroundRemoval>
                    </a14:imgEffect>
                  </a14:imgLayer>
                </a14:imgProps>
              </a:ext>
            </a:extLst>
          </a:blip>
          <a:stretch>
            <a:fillRect/>
          </a:stretch>
        </p:blipFill>
        <p:spPr>
          <a:xfrm>
            <a:off x="3851208" y="2362773"/>
            <a:ext cx="1441585" cy="1441585"/>
          </a:xfrm>
          <a:prstGeom prst="rect">
            <a:avLst/>
          </a:prstGeom>
        </p:spPr>
      </p:pic>
      <p:sp>
        <p:nvSpPr>
          <p:cNvPr id="9" name="TextBox 8">
            <a:extLst>
              <a:ext uri="{FF2B5EF4-FFF2-40B4-BE49-F238E27FC236}">
                <a16:creationId xmlns:a16="http://schemas.microsoft.com/office/drawing/2014/main" id="{74FB957C-1D23-4E6B-867B-9D8F89D902A9}"/>
              </a:ext>
            </a:extLst>
          </p:cNvPr>
          <p:cNvSpPr txBox="1"/>
          <p:nvPr/>
        </p:nvSpPr>
        <p:spPr>
          <a:xfrm>
            <a:off x="4123678" y="4012707"/>
            <a:ext cx="896645" cy="307777"/>
          </a:xfrm>
          <a:prstGeom prst="rect">
            <a:avLst/>
          </a:prstGeom>
          <a:noFill/>
        </p:spPr>
        <p:txBody>
          <a:bodyPr wrap="square" rtlCol="0">
            <a:spAutoFit/>
          </a:bodyPr>
          <a:lstStyle/>
          <a:p>
            <a:pPr algn="ctr"/>
            <a:r>
              <a:rPr lang="en-US" b="1" dirty="0">
                <a:solidFill>
                  <a:srgbClr val="00B0F0"/>
                </a:solidFill>
                <a:latin typeface="DM Sans" panose="020B0604020202020204" charset="0"/>
                <a:cs typeface="Arial" panose="020B0604020202020204" pitchFamily="34" charset="0"/>
              </a:rPr>
              <a:t>Update</a:t>
            </a:r>
          </a:p>
        </p:txBody>
      </p:sp>
      <p:sp>
        <p:nvSpPr>
          <p:cNvPr id="7" name="Flowchart: Alternate Process 6">
            <a:extLst>
              <a:ext uri="{FF2B5EF4-FFF2-40B4-BE49-F238E27FC236}">
                <a16:creationId xmlns:a16="http://schemas.microsoft.com/office/drawing/2014/main" id="{7FF43B0D-415B-439F-A49F-DEB92C311D10}"/>
              </a:ext>
            </a:extLst>
          </p:cNvPr>
          <p:cNvSpPr/>
          <p:nvPr/>
        </p:nvSpPr>
        <p:spPr>
          <a:xfrm>
            <a:off x="-3214370" y="3639696"/>
            <a:ext cx="5173980" cy="228600"/>
          </a:xfrm>
          <a:prstGeom prst="flowChartAlternateProcess">
            <a:avLst/>
          </a:prstGeom>
          <a:gradFill flip="none" rotWithShape="1">
            <a:gsLst>
              <a:gs pos="0">
                <a:srgbClr val="8BE3FF"/>
              </a:gs>
              <a:gs pos="100000">
                <a:srgbClr val="ACFFD9"/>
              </a:gs>
            </a:gsLst>
            <a:lin ang="108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8D27C9-4522-4E74-9081-37B95FE14994}"/>
              </a:ext>
            </a:extLst>
          </p:cNvPr>
          <p:cNvSpPr/>
          <p:nvPr/>
        </p:nvSpPr>
        <p:spPr>
          <a:xfrm>
            <a:off x="-1074539" y="2353821"/>
            <a:ext cx="3054215"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a:extLst>
              <a:ext uri="{FF2B5EF4-FFF2-40B4-BE49-F238E27FC236}">
                <a16:creationId xmlns:a16="http://schemas.microsoft.com/office/drawing/2014/main" id="{48978251-E1F1-44F6-983D-9BD2D82BE4BD}"/>
              </a:ext>
            </a:extLst>
          </p:cNvPr>
          <p:cNvSpPr/>
          <p:nvPr/>
        </p:nvSpPr>
        <p:spPr>
          <a:xfrm>
            <a:off x="1985010" y="3639696"/>
            <a:ext cx="5173980" cy="228600"/>
          </a:xfrm>
          <a:prstGeom prst="flowChartAlternateProcess">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92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3"/>
                                        </p:tgtEl>
                                        <p:attrNameLst>
                                          <p:attrName>r</p:attrName>
                                        </p:attrNameLst>
                                      </p:cBhvr>
                                    </p:animRot>
                                  </p:childTnLst>
                                </p:cTn>
                              </p:par>
                              <p:par>
                                <p:cTn id="7" presetID="42" presetClass="path" presetSubtype="0" accel="50000" decel="50000" fill="hold" grpId="0" nodeType="withEffect">
                                  <p:stCondLst>
                                    <p:cond delay="0"/>
                                  </p:stCondLst>
                                  <p:childTnLst>
                                    <p:animMotion origin="layout" path="M -3.61111E-6 1.7284E-6 L 0.56858 1.7284E-6 " pathEditMode="relative" rAng="0" ptsTypes="AA">
                                      <p:cBhvr>
                                        <p:cTn id="8" dur="20000" fill="hold"/>
                                        <p:tgtEl>
                                          <p:spTgt spid="7"/>
                                        </p:tgtEl>
                                        <p:attrNameLst>
                                          <p:attrName>ppt_x</p:attrName>
                                          <p:attrName>ppt_y</p:attrName>
                                        </p:attrNameLst>
                                      </p:cBhvr>
                                      <p:rCtr x="284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a:t>
            </a:r>
          </a:p>
        </p:txBody>
      </p:sp>
      <p:pic>
        <p:nvPicPr>
          <p:cNvPr id="4" name="Picture 3">
            <a:extLst>
              <a:ext uri="{FF2B5EF4-FFF2-40B4-BE49-F238E27FC236}">
                <a16:creationId xmlns:a16="http://schemas.microsoft.com/office/drawing/2014/main" id="{AC149B06-39FF-4C38-996C-340CE4195B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3418" y1="99805" x2="37012" y2="80664"/>
                        <a14:foregroundMark x1="47852" y1="99609" x2="31445" y2="80859"/>
                        <a14:foregroundMark x1="37012" y1="80664" x2="16992" y2="57617"/>
                        <a14:foregroundMark x1="31348" y1="80664" x2="12988" y2="59375"/>
                        <a14:foregroundMark x1="13184" y1="59766" x2="5078" y2="69141"/>
                        <a14:foregroundMark x1="16992" y1="57422" x2="13184" y2="54102"/>
                        <a14:foregroundMark x1="13281" y1="53906" x2="977" y2="68750"/>
                        <a14:foregroundMark x1="5078" y1="69141" x2="16992" y2="83398"/>
                        <a14:foregroundMark x1="977" y1="68945" x2="13672" y2="85352"/>
                        <a14:foregroundMark x1="12988" y1="84766" x2="0" y2="99805"/>
                        <a14:foregroundMark x1="16699" y1="86914" x2="4785" y2="99805"/>
                        <a14:foregroundMark x1="62695" y1="99609" x2="76270" y2="82813"/>
                        <a14:foregroundMark x1="68066" y1="99805" x2="80762" y2="83789"/>
                        <a14:foregroundMark x1="80664" y1="82031" x2="75195" y2="75586"/>
                        <a14:foregroundMark x1="76270" y1="82617" x2="72656" y2="77930"/>
                        <a14:foregroundMark x1="72559" y1="78125" x2="75293" y2="75195"/>
                        <a14:foregroundMark x1="74902" y1="75391" x2="74316" y2="68945"/>
                        <a14:foregroundMark x1="75586" y1="60742" x2="75684" y2="54297"/>
                        <a14:foregroundMark x1="76172" y1="75977" x2="76660" y2="67383"/>
                        <a14:foregroundMark x1="76563" y1="61133" x2="75977" y2="52539"/>
                        <a14:foregroundMark x1="77734" y1="56250" x2="77051" y2="52734"/>
                        <a14:foregroundMark x1="77246" y1="51953" x2="76953" y2="50977"/>
                        <a14:foregroundMark x1="77051" y1="50195" x2="76855" y2="50000"/>
                        <a14:foregroundMark x1="74316" y1="55273" x2="75391" y2="50977"/>
                        <a14:foregroundMark x1="72852" y1="55273" x2="72266" y2="49609"/>
                        <a14:foregroundMark x1="73633" y1="54102" x2="73340" y2="51172"/>
                        <a14:foregroundMark x1="2734" y1="72852" x2="977" y2="69922"/>
                        <a14:backgroundMark x1="44629" y1="97266" x2="46973" y2="99805"/>
                        <a14:backgroundMark x1="8008" y1="66797" x2="6934" y2="69727"/>
                        <a14:backgroundMark x1="6445" y1="68555" x2="5859" y2="69141"/>
                        <a14:backgroundMark x1="10156" y1="83203" x2="11816" y2="84961"/>
                        <a14:backgroundMark x1="9180" y1="98828" x2="6836" y2="99219"/>
                        <a14:backgroundMark x1="73633" y1="80273" x2="75391" y2="82813"/>
                        <a14:backgroundMark x1="75293" y1="68555" x2="75586" y2="72656"/>
                        <a14:backgroundMark x1="74121" y1="50195" x2="74121" y2="50195"/>
                        <a14:backgroundMark x1="73047" y1="50391" x2="73047" y2="50391"/>
                        <a14:backgroundMark x1="77344" y1="50586" x2="77148" y2="49609"/>
                        <a14:backgroundMark x1="70801" y1="98438" x2="69531" y2="99414"/>
                      </a14:backgroundRemoval>
                    </a14:imgEffect>
                  </a14:imgLayer>
                </a14:imgProps>
              </a:ext>
            </a:extLst>
          </a:blip>
          <a:stretch>
            <a:fillRect/>
          </a:stretch>
        </p:blipFill>
        <p:spPr>
          <a:xfrm>
            <a:off x="701336" y="934661"/>
            <a:ext cx="7741328" cy="3870664"/>
          </a:xfrm>
          <a:prstGeom prst="roundRect">
            <a:avLst>
              <a:gd name="adj" fmla="val 0"/>
            </a:avLst>
          </a:prstGeom>
          <a:gradFill>
            <a:gsLst>
              <a:gs pos="0">
                <a:srgbClr val="8BE3FF"/>
              </a:gs>
              <a:gs pos="100000">
                <a:srgbClr val="ACFFD9"/>
              </a:gs>
            </a:gsLst>
            <a:lin ang="10800000" scaled="1"/>
          </a:gradFill>
          <a:ln>
            <a:noFill/>
          </a:ln>
          <a:effectLst>
            <a:reflection blurRad="12700" stA="38000" endPos="28000" dist="5000" dir="5400000" sy="-100000" algn="bl" rotWithShape="0"/>
          </a:effectLst>
        </p:spPr>
      </p:pic>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701336" y="1111041"/>
            <a:ext cx="2855129" cy="1395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58750" indent="0" algn="just">
              <a:lnSpc>
                <a:spcPct val="107000"/>
              </a:lnSpc>
              <a:spcAft>
                <a:spcPts val="80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Another weakness of the signature based method is that a slow, methodical attack might escape detection if the relevant IDPS attack signature has a shorter time frame.</a:t>
            </a:r>
          </a:p>
        </p:txBody>
      </p:sp>
    </p:spTree>
    <p:extLst>
      <p:ext uri="{BB962C8B-B14F-4D97-AF65-F5344CB8AC3E}">
        <p14:creationId xmlns:p14="http://schemas.microsoft.com/office/powerpoint/2010/main" val="306942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SOLUTION</a:t>
            </a:r>
          </a:p>
        </p:txBody>
      </p:sp>
      <p:sp>
        <p:nvSpPr>
          <p:cNvPr id="83" name="Google Shape;912;p38">
            <a:extLst>
              <a:ext uri="{FF2B5EF4-FFF2-40B4-BE49-F238E27FC236}">
                <a16:creationId xmlns:a16="http://schemas.microsoft.com/office/drawing/2014/main" id="{D078E6BF-1CF1-4A48-8F7D-18EBFA1EC999}"/>
              </a:ext>
            </a:extLst>
          </p:cNvPr>
          <p:cNvSpPr txBox="1">
            <a:spLocks/>
          </p:cNvSpPr>
          <p:nvPr/>
        </p:nvSpPr>
        <p:spPr>
          <a:xfrm>
            <a:off x="650444" y="1619773"/>
            <a:ext cx="3675372" cy="230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58750" indent="0" algn="just">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only way a signature-based IDPS can resolve this vulnerability is to collect and analyze data over longer periods of time, a process that requires substantially larger data storage capability and additional processing capacity.</a:t>
            </a:r>
          </a:p>
        </p:txBody>
      </p:sp>
      <p:grpSp>
        <p:nvGrpSpPr>
          <p:cNvPr id="7" name="Group 6">
            <a:extLst>
              <a:ext uri="{FF2B5EF4-FFF2-40B4-BE49-F238E27FC236}">
                <a16:creationId xmlns:a16="http://schemas.microsoft.com/office/drawing/2014/main" id="{06C89F49-D03A-4600-98E8-7A15D444658C}"/>
              </a:ext>
            </a:extLst>
          </p:cNvPr>
          <p:cNvGrpSpPr/>
          <p:nvPr/>
        </p:nvGrpSpPr>
        <p:grpSpPr>
          <a:xfrm>
            <a:off x="4432330" y="883768"/>
            <a:ext cx="3921557" cy="3921557"/>
            <a:chOff x="4450283" y="1265214"/>
            <a:chExt cx="2820178" cy="2820178"/>
          </a:xfrm>
          <a:gradFill>
            <a:gsLst>
              <a:gs pos="0">
                <a:srgbClr val="8BE3FF"/>
              </a:gs>
              <a:gs pos="100000">
                <a:srgbClr val="ACFFD9"/>
              </a:gs>
            </a:gsLst>
            <a:lin ang="10800000" scaled="1"/>
          </a:gradFill>
        </p:grpSpPr>
        <p:pic>
          <p:nvPicPr>
            <p:cNvPr id="3" name="Picture 2">
              <a:extLst>
                <a:ext uri="{FF2B5EF4-FFF2-40B4-BE49-F238E27FC236}">
                  <a16:creationId xmlns:a16="http://schemas.microsoft.com/office/drawing/2014/main" id="{F42AEA00-F4A6-4EB5-BC72-BF0C97460A2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0000" y1="48200" x2="29900" y2="57100"/>
                          <a14:foregroundMark x1="35200" y1="48100" x2="37500" y2="51800"/>
                          <a14:foregroundMark x1="30200" y1="33500" x2="28300" y2="37600"/>
                          <a14:foregroundMark x1="42200" y1="34800" x2="36300" y2="42200"/>
                          <a14:foregroundMark x1="38600" y1="17100" x2="29500" y2="27800"/>
                          <a14:foregroundMark x1="49800" y1="15400" x2="80300" y2="21000"/>
                          <a14:foregroundMark x1="52500" y1="29500" x2="51200" y2="39900"/>
                          <a14:foregroundMark x1="47600" y1="30700" x2="47000" y2="35800"/>
                          <a14:foregroundMark x1="69400" y1="35600" x2="61600" y2="50300"/>
                          <a14:foregroundMark x1="59000" y1="39000" x2="73900" y2="40300"/>
                          <a14:foregroundMark x1="72700" y1="38500" x2="67800" y2="35000"/>
                          <a14:foregroundMark x1="75200" y1="30700" x2="75300" y2="35200"/>
                          <a14:foregroundMark x1="75600" y1="50200" x2="75600" y2="50200"/>
                          <a14:foregroundMark x1="77500" y1="51800" x2="77500" y2="51800"/>
                          <a14:foregroundMark x1="24800" y1="42600" x2="24800" y2="42600"/>
                          <a14:foregroundMark x1="27700" y1="42700" x2="27700" y2="42700"/>
                          <a14:foregroundMark x1="73500" y1="53900" x2="72000" y2="68000"/>
                          <a14:foregroundMark x1="70000" y1="54000" x2="78900" y2="57200"/>
                          <a14:foregroundMark x1="79900" y1="59600" x2="76600" y2="54700"/>
                          <a14:foregroundMark x1="61900" y1="75200" x2="65300" y2="73600"/>
                          <a14:foregroundMark x1="41600" y1="72200" x2="43200" y2="73700"/>
                          <a14:foregroundMark x1="44700" y1="76200" x2="44700" y2="76200"/>
                          <a14:foregroundMark x1="38000" y1="69800" x2="38000" y2="69800"/>
                          <a14:foregroundMark x1="38600" y1="89400" x2="66800" y2="90800"/>
                          <a14:foregroundMark x1="51500" y1="26700" x2="52100" y2="20000"/>
                          <a14:foregroundMark x1="37800" y1="91800" x2="45400" y2="92000"/>
                          <a14:foregroundMark x1="49900" y1="44700" x2="51900" y2="46600"/>
                          <a14:foregroundMark x1="55100" y1="54500" x2="55100" y2="54500"/>
                          <a14:foregroundMark x1="78400" y1="55300" x2="78400" y2="55300"/>
                          <a14:foregroundMark x1="76500" y1="54100" x2="76500" y2="54100"/>
                          <a14:foregroundMark x1="75500" y1="53500" x2="75500" y2="53500"/>
                          <a14:foregroundMark x1="74400" y1="53300" x2="74400" y2="53300"/>
                          <a14:foregroundMark x1="73700" y1="53300" x2="73700" y2="53300"/>
                          <a14:foregroundMark x1="71600" y1="53100" x2="71600" y2="53100"/>
                          <a14:foregroundMark x1="70500" y1="53400" x2="70500" y2="53400"/>
                          <a14:foregroundMark x1="69700" y1="53700" x2="69700" y2="53700"/>
                          <a14:foregroundMark x1="68800" y1="54000" x2="68800" y2="54000"/>
                          <a14:foregroundMark x1="68100" y1="54400" x2="68100" y2="54400"/>
                          <a14:foregroundMark x1="79500" y1="56600" x2="79500" y2="56600"/>
                          <a14:foregroundMark x1="80400" y1="58600" x2="80400" y2="58600"/>
                          <a14:backgroundMark x1="55200" y1="53800" x2="55200" y2="53800"/>
                          <a14:backgroundMark x1="46600" y1="54400" x2="46600" y2="54400"/>
                        </a14:backgroundRemoval>
                      </a14:imgEffect>
                    </a14:imgLayer>
                  </a14:imgProps>
                </a:ext>
              </a:extLst>
            </a:blip>
            <a:stretch>
              <a:fillRect/>
            </a:stretch>
          </p:blipFill>
          <p:spPr>
            <a:xfrm>
              <a:off x="4450283" y="1265214"/>
              <a:ext cx="2820178" cy="2820178"/>
            </a:xfrm>
            <a:prstGeom prst="roundRect">
              <a:avLst>
                <a:gd name="adj" fmla="val 8594"/>
              </a:avLst>
            </a:prstGeom>
            <a:grpFill/>
            <a:ln>
              <a:noFill/>
            </a:ln>
            <a:effectLst>
              <a:reflection blurRad="12700" stA="38000" endPos="28000" dist="5000" dir="5400000" sy="-100000" algn="bl" rotWithShape="0"/>
            </a:effectLst>
          </p:spPr>
        </p:pic>
        <p:sp>
          <p:nvSpPr>
            <p:cNvPr id="5" name="Freeform: Shape 4">
              <a:extLst>
                <a:ext uri="{FF2B5EF4-FFF2-40B4-BE49-F238E27FC236}">
                  <a16:creationId xmlns:a16="http://schemas.microsoft.com/office/drawing/2014/main" id="{0BB54D8D-D38E-4109-948A-C8D8BD091266}"/>
                </a:ext>
              </a:extLst>
            </p:cNvPr>
            <p:cNvSpPr/>
            <p:nvPr/>
          </p:nvSpPr>
          <p:spPr>
            <a:xfrm>
              <a:off x="5364481" y="3667126"/>
              <a:ext cx="979170" cy="175260"/>
            </a:xfrm>
            <a:custGeom>
              <a:avLst/>
              <a:gdLst>
                <a:gd name="connsiteX0" fmla="*/ 0 w 981075"/>
                <a:gd name="connsiteY0" fmla="*/ 1905 h 165735"/>
                <a:gd name="connsiteX1" fmla="*/ 981075 w 981075"/>
                <a:gd name="connsiteY1" fmla="*/ 0 h 165735"/>
                <a:gd name="connsiteX2" fmla="*/ 941070 w 981075"/>
                <a:gd name="connsiteY2" fmla="*/ 165735 h 165735"/>
                <a:gd name="connsiteX3" fmla="*/ 24765 w 981075"/>
                <a:gd name="connsiteY3" fmla="*/ 133350 h 165735"/>
                <a:gd name="connsiteX4" fmla="*/ 0 w 981075"/>
                <a:gd name="connsiteY4" fmla="*/ 1905 h 165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75" h="165735">
                  <a:moveTo>
                    <a:pt x="0" y="1905"/>
                  </a:moveTo>
                  <a:lnTo>
                    <a:pt x="981075" y="0"/>
                  </a:lnTo>
                  <a:lnTo>
                    <a:pt x="941070" y="165735"/>
                  </a:lnTo>
                  <a:lnTo>
                    <a:pt x="24765" y="133350"/>
                  </a:lnTo>
                  <a:lnTo>
                    <a:pt x="0" y="1905"/>
                  </a:lnTo>
                  <a:close/>
                </a:path>
              </a:pathLst>
            </a:custGeom>
            <a:solidFill>
              <a:srgbClr val="D32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bg1"/>
                  </a:solidFill>
                  <a:latin typeface="DM Sans" panose="020B0604020202020204" charset="0"/>
                </a:rPr>
                <a:t>SIGNATURE-BASED IDPS</a:t>
              </a:r>
            </a:p>
          </p:txBody>
        </p:sp>
        <p:sp>
          <p:nvSpPr>
            <p:cNvPr id="6" name="Freeform: Shape 5">
              <a:extLst>
                <a:ext uri="{FF2B5EF4-FFF2-40B4-BE49-F238E27FC236}">
                  <a16:creationId xmlns:a16="http://schemas.microsoft.com/office/drawing/2014/main" id="{186A3537-7BFD-4C5E-A516-A3D4F578A3EB}"/>
                </a:ext>
              </a:extLst>
            </p:cNvPr>
            <p:cNvSpPr/>
            <p:nvPr/>
          </p:nvSpPr>
          <p:spPr>
            <a:xfrm>
              <a:off x="5699760" y="1663065"/>
              <a:ext cx="1154430" cy="262890"/>
            </a:xfrm>
            <a:custGeom>
              <a:avLst/>
              <a:gdLst>
                <a:gd name="connsiteX0" fmla="*/ 0 w 1154430"/>
                <a:gd name="connsiteY0" fmla="*/ 0 h 262890"/>
                <a:gd name="connsiteX1" fmla="*/ 1154430 w 1154430"/>
                <a:gd name="connsiteY1" fmla="*/ 1905 h 262890"/>
                <a:gd name="connsiteX2" fmla="*/ 1104900 w 1154430"/>
                <a:gd name="connsiteY2" fmla="*/ 262890 h 262890"/>
                <a:gd name="connsiteX3" fmla="*/ 43815 w 1154430"/>
                <a:gd name="connsiteY3" fmla="*/ 259080 h 262890"/>
                <a:gd name="connsiteX4" fmla="*/ 0 w 1154430"/>
                <a:gd name="connsiteY4" fmla="*/ 0 h 26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430" h="262890">
                  <a:moveTo>
                    <a:pt x="0" y="0"/>
                  </a:moveTo>
                  <a:lnTo>
                    <a:pt x="1154430" y="1905"/>
                  </a:lnTo>
                  <a:lnTo>
                    <a:pt x="1104900" y="262890"/>
                  </a:lnTo>
                  <a:lnTo>
                    <a:pt x="43815" y="259080"/>
                  </a:lnTo>
                  <a:lnTo>
                    <a:pt x="0" y="0"/>
                  </a:lnTo>
                  <a:close/>
                </a:path>
              </a:pathLst>
            </a:cu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latin typeface="DM Sans" panose="020B0604020202020204" charset="0"/>
                </a:rPr>
                <a:t>DATA</a:t>
              </a:r>
            </a:p>
          </p:txBody>
        </p:sp>
      </p:grpSp>
    </p:spTree>
    <p:extLst>
      <p:ext uri="{BB962C8B-B14F-4D97-AF65-F5344CB8AC3E}">
        <p14:creationId xmlns:p14="http://schemas.microsoft.com/office/powerpoint/2010/main" val="2504675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012" scaled="0"/>
        </a:gradFill>
        <a:effectLst/>
      </p:bgPr>
    </p:bg>
    <p:spTree>
      <p:nvGrpSpPr>
        <p:cNvPr id="1" name="Shape 1020"/>
        <p:cNvGrpSpPr/>
        <p:nvPr/>
      </p:nvGrpSpPr>
      <p:grpSpPr>
        <a:xfrm>
          <a:off x="0" y="0"/>
          <a:ext cx="0" cy="0"/>
          <a:chOff x="0" y="0"/>
          <a:chExt cx="0" cy="0"/>
        </a:xfrm>
      </p:grpSpPr>
      <p:sp>
        <p:nvSpPr>
          <p:cNvPr id="1021" name="Google Shape;1021;p39"/>
          <p:cNvSpPr txBox="1">
            <a:spLocks noGrp="1"/>
          </p:cNvSpPr>
          <p:nvPr>
            <p:ph type="title"/>
          </p:nvPr>
        </p:nvSpPr>
        <p:spPr>
          <a:xfrm>
            <a:off x="4290840" y="1885688"/>
            <a:ext cx="3967500" cy="1870817"/>
          </a:xfrm>
          <a:prstGeom prst="rect">
            <a:avLst/>
          </a:prstGeom>
        </p:spPr>
        <p:txBody>
          <a:bodyPr spcFirstLastPara="1" wrap="square" lIns="91425" tIns="91425" rIns="91425" bIns="91425" anchor="ctr" anchorCtr="0">
            <a:noAutofit/>
          </a:bodyPr>
          <a:lstStyle/>
          <a:p>
            <a:pPr>
              <a:lnSpc>
                <a:spcPct val="107000"/>
              </a:lnSpc>
              <a:spcAft>
                <a:spcPts val="800"/>
              </a:spcAft>
            </a:pPr>
            <a:r>
              <a:rPr lang="en-US" b="1" dirty="0">
                <a:effectLst/>
                <a:latin typeface="Viga" panose="020B0604020202020204" charset="0"/>
                <a:ea typeface="Calibri" panose="020F0502020204030204" pitchFamily="34" charset="0"/>
                <a:cs typeface="Times New Roman" panose="02020603050405020304" pitchFamily="18" charset="0"/>
              </a:rPr>
              <a:t>Statistical Anomaly-Based IDPS</a:t>
            </a:r>
            <a:endParaRPr lang="en-US" dirty="0">
              <a:effectLst/>
              <a:latin typeface="Viga" panose="020B0604020202020204" charset="0"/>
              <a:ea typeface="Calibri" panose="020F0502020204030204" pitchFamily="34" charset="0"/>
              <a:cs typeface="Times New Roman" panose="02020603050405020304" pitchFamily="18" charset="0"/>
            </a:endParaRPr>
          </a:p>
        </p:txBody>
      </p:sp>
      <p:sp>
        <p:nvSpPr>
          <p:cNvPr id="1023" name="Google Shape;1023;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025" name="Google Shape;1025;p39"/>
          <p:cNvSpPr/>
          <p:nvPr/>
        </p:nvSpPr>
        <p:spPr>
          <a:xfrm>
            <a:off x="708514" y="908380"/>
            <a:ext cx="4199223" cy="3592380"/>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620386" y="2780543"/>
            <a:ext cx="88128" cy="65832"/>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620386" y="2780543"/>
            <a:ext cx="88128" cy="65832"/>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BB2828D-5020-493A-80C9-2AB03F4D08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4646" y1="28054" x2="58219" y2="48980"/>
                        <a14:foregroundMark x1="23662" y1="67363" x2="23062" y2="81186"/>
                        <a14:foregroundMark x1="88649" y1="42261" x2="88649" y2="42261"/>
                        <a14:foregroundMark x1="78162" y1="20350" x2="78162" y2="20350"/>
                        <a14:foregroundMark x1="87017" y1="40701" x2="89753" y2="43892"/>
                        <a14:foregroundMark x1="17039" y1="49076" x2="17039" y2="49076"/>
                        <a14:foregroundMark x1="15479" y1="48164" x2="15479" y2="48164"/>
                        <a14:foregroundMark x1="41469" y1="30166" x2="73026" y2="31054"/>
                        <a14:foregroundMark x1="43101" y1="22606" x2="40149" y2="19510"/>
                        <a14:foregroundMark x1="44876" y1="19942" x2="40149" y2="22174"/>
                        <a14:foregroundMark x1="34221" y1="21286" x2="37341" y2="16391"/>
                        <a14:foregroundMark x1="75402" y1="39357" x2="77178" y2="47348"/>
                        <a14:foregroundMark x1="79098" y1="42333" x2="78810" y2="38013"/>
                        <a14:foregroundMark x1="53324" y1="68850" x2="41469" y2="70170"/>
                        <a14:foregroundMark x1="83105" y1="80250" x2="83393" y2="83513"/>
                        <a14:foregroundMark x1="72738" y1="79362" x2="72738" y2="83201"/>
                        <a14:foregroundMark x1="11015" y1="84257" x2="91097" y2="84257"/>
                        <a14:foregroundMark x1="27502" y1="39309" x2="26230" y2="68251"/>
                        <a14:foregroundMark x1="19990" y1="65779" x2="21478" y2="70218"/>
                        <a14:foregroundMark x1="14039" y1="49244" x2="13919" y2="50180"/>
                        <a14:backgroundMark x1="15791" y1="49724" x2="15791" y2="49724"/>
                        <a14:backgroundMark x1="80730" y1="14615" x2="77322" y2="31365"/>
                      </a14:backgroundRemoval>
                    </a14:imgEffect>
                  </a14:imgLayer>
                </a14:imgProps>
              </a:ext>
            </a:extLst>
          </a:blip>
          <a:stretch>
            <a:fillRect/>
          </a:stretch>
        </p:blipFill>
        <p:spPr>
          <a:xfrm>
            <a:off x="396395" y="520700"/>
            <a:ext cx="5143500" cy="5143500"/>
          </a:xfrm>
          <a:prstGeom prst="rect">
            <a:avLst/>
          </a:prstGeom>
        </p:spPr>
      </p:pic>
      <p:sp>
        <p:nvSpPr>
          <p:cNvPr id="6" name="Oval 5">
            <a:extLst>
              <a:ext uri="{FF2B5EF4-FFF2-40B4-BE49-F238E27FC236}">
                <a16:creationId xmlns:a16="http://schemas.microsoft.com/office/drawing/2014/main" id="{CDF591E6-4860-4D8E-8B38-406A8C7DEC8F}"/>
              </a:ext>
            </a:extLst>
          </p:cNvPr>
          <p:cNvSpPr/>
          <p:nvPr/>
        </p:nvSpPr>
        <p:spPr>
          <a:xfrm>
            <a:off x="3840480" y="1585025"/>
            <a:ext cx="525780" cy="525780"/>
          </a:xfrm>
          <a:prstGeom prst="ellipse">
            <a:avLst/>
          </a:prstGeom>
          <a:solidFill>
            <a:srgbClr val="F5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91" name="Google Shape;1291;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t>
            </a:r>
            <a:endParaRPr dirty="0"/>
          </a:p>
        </p:txBody>
      </p:sp>
      <p:pic>
        <p:nvPicPr>
          <p:cNvPr id="7" name="Picture 6">
            <a:extLst>
              <a:ext uri="{FF2B5EF4-FFF2-40B4-BE49-F238E27FC236}">
                <a16:creationId xmlns:a16="http://schemas.microsoft.com/office/drawing/2014/main" id="{A8522998-525C-4EFD-A14A-C1B0ED023E09}"/>
              </a:ext>
            </a:extLst>
          </p:cNvPr>
          <p:cNvPicPr>
            <a:picLocks noChangeAspect="1"/>
          </p:cNvPicPr>
          <p:nvPr/>
        </p:nvPicPr>
        <p:blipFill>
          <a:blip r:embed="rId3"/>
          <a:stretch>
            <a:fillRect/>
          </a:stretch>
        </p:blipFill>
        <p:spPr>
          <a:xfrm>
            <a:off x="1205460" y="1417574"/>
            <a:ext cx="6733080" cy="3476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5" name="Google Shape;1454;p41">
            <a:extLst>
              <a:ext uri="{FF2B5EF4-FFF2-40B4-BE49-F238E27FC236}">
                <a16:creationId xmlns:a16="http://schemas.microsoft.com/office/drawing/2014/main" id="{923E0996-70BD-47D6-A8A7-159CA75AB983}"/>
              </a:ext>
            </a:extLst>
          </p:cNvPr>
          <p:cNvSpPr txBox="1">
            <a:spLocks/>
          </p:cNvSpPr>
          <p:nvPr/>
        </p:nvSpPr>
        <p:spPr>
          <a:xfrm>
            <a:off x="833377" y="791710"/>
            <a:ext cx="8163046"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statistical anomaly-based IDPS (stat IDPS) or behavior-based IDPS collects statistical summaries by observing traffic that is known to be normal. </a:t>
            </a:r>
            <a:endParaRPr lang="en-US" sz="16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85" name="Rectangle 284">
            <a:extLst>
              <a:ext uri="{FF2B5EF4-FFF2-40B4-BE49-F238E27FC236}">
                <a16:creationId xmlns:a16="http://schemas.microsoft.com/office/drawing/2014/main" id="{032817A1-53D6-429D-8464-97CB92DB7B64}"/>
              </a:ext>
            </a:extLst>
          </p:cNvPr>
          <p:cNvSpPr/>
          <p:nvPr/>
        </p:nvSpPr>
        <p:spPr>
          <a:xfrm>
            <a:off x="-162732" y="2811773"/>
            <a:ext cx="9508210" cy="2354444"/>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Google Shape;296;p3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DISCUSS THE QUESTIONS</a:t>
            </a:r>
            <a:br>
              <a:rPr lang="en-US" dirty="0"/>
            </a:br>
            <a:endParaRPr dirty="0"/>
          </a:p>
        </p:txBody>
      </p:sp>
      <p:sp>
        <p:nvSpPr>
          <p:cNvPr id="21" name="Google Shape;162;p29">
            <a:extLst>
              <a:ext uri="{FF2B5EF4-FFF2-40B4-BE49-F238E27FC236}">
                <a16:creationId xmlns:a16="http://schemas.microsoft.com/office/drawing/2014/main" id="{E3B90454-D280-47F7-B408-BD0EE53B48D3}"/>
              </a:ext>
            </a:extLst>
          </p:cNvPr>
          <p:cNvSpPr/>
          <p:nvPr/>
        </p:nvSpPr>
        <p:spPr>
          <a:xfrm>
            <a:off x="5779520" y="1326940"/>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p29">
            <a:extLst>
              <a:ext uri="{FF2B5EF4-FFF2-40B4-BE49-F238E27FC236}">
                <a16:creationId xmlns:a16="http://schemas.microsoft.com/office/drawing/2014/main" id="{304EE001-D4F6-4BEF-8A68-3B4F0D826D4C}"/>
              </a:ext>
            </a:extLst>
          </p:cNvPr>
          <p:cNvSpPr/>
          <p:nvPr/>
        </p:nvSpPr>
        <p:spPr>
          <a:xfrm>
            <a:off x="3307086" y="3895831"/>
            <a:ext cx="2447126" cy="18638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p29">
            <a:extLst>
              <a:ext uri="{FF2B5EF4-FFF2-40B4-BE49-F238E27FC236}">
                <a16:creationId xmlns:a16="http://schemas.microsoft.com/office/drawing/2014/main" id="{4C215929-974C-402A-8BB2-902713034F16}"/>
              </a:ext>
            </a:extLst>
          </p:cNvPr>
          <p:cNvSpPr/>
          <p:nvPr/>
        </p:nvSpPr>
        <p:spPr>
          <a:xfrm>
            <a:off x="3298577" y="3889442"/>
            <a:ext cx="2464169" cy="199107"/>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6;p29">
            <a:extLst>
              <a:ext uri="{FF2B5EF4-FFF2-40B4-BE49-F238E27FC236}">
                <a16:creationId xmlns:a16="http://schemas.microsoft.com/office/drawing/2014/main" id="{0386A042-D4BE-4450-9AB2-B5111AD2F4C3}"/>
              </a:ext>
            </a:extLst>
          </p:cNvPr>
          <p:cNvSpPr/>
          <p:nvPr/>
        </p:nvSpPr>
        <p:spPr>
          <a:xfrm>
            <a:off x="3502853" y="3898244"/>
            <a:ext cx="1979445" cy="138931"/>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p29">
            <a:extLst>
              <a:ext uri="{FF2B5EF4-FFF2-40B4-BE49-F238E27FC236}">
                <a16:creationId xmlns:a16="http://schemas.microsoft.com/office/drawing/2014/main" id="{D045DBD0-6A51-475C-800D-BF5640C6711C}"/>
              </a:ext>
            </a:extLst>
          </p:cNvPr>
          <p:cNvSpPr/>
          <p:nvPr/>
        </p:nvSpPr>
        <p:spPr>
          <a:xfrm>
            <a:off x="3307086" y="4082186"/>
            <a:ext cx="2447126" cy="172774"/>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p29">
            <a:extLst>
              <a:ext uri="{FF2B5EF4-FFF2-40B4-BE49-F238E27FC236}">
                <a16:creationId xmlns:a16="http://schemas.microsoft.com/office/drawing/2014/main" id="{78735330-C778-4AD4-BF47-ADF7222D9446}"/>
              </a:ext>
            </a:extLst>
          </p:cNvPr>
          <p:cNvSpPr/>
          <p:nvPr/>
        </p:nvSpPr>
        <p:spPr>
          <a:xfrm>
            <a:off x="3300747" y="4075847"/>
            <a:ext cx="2459829" cy="185453"/>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p29">
            <a:extLst>
              <a:ext uri="{FF2B5EF4-FFF2-40B4-BE49-F238E27FC236}">
                <a16:creationId xmlns:a16="http://schemas.microsoft.com/office/drawing/2014/main" id="{8B750F22-D019-46ED-9D55-49199A8C1008}"/>
              </a:ext>
            </a:extLst>
          </p:cNvPr>
          <p:cNvSpPr/>
          <p:nvPr/>
        </p:nvSpPr>
        <p:spPr>
          <a:xfrm>
            <a:off x="3133970" y="4254936"/>
            <a:ext cx="2793381" cy="18638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0;p29">
            <a:extLst>
              <a:ext uri="{FF2B5EF4-FFF2-40B4-BE49-F238E27FC236}">
                <a16:creationId xmlns:a16="http://schemas.microsoft.com/office/drawing/2014/main" id="{06E54139-885C-46C1-9721-C0427C3727E4}"/>
              </a:ext>
            </a:extLst>
          </p:cNvPr>
          <p:cNvSpPr/>
          <p:nvPr/>
        </p:nvSpPr>
        <p:spPr>
          <a:xfrm>
            <a:off x="3125558" y="4248597"/>
            <a:ext cx="2810205" cy="199059"/>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1;p29">
            <a:extLst>
              <a:ext uri="{FF2B5EF4-FFF2-40B4-BE49-F238E27FC236}">
                <a16:creationId xmlns:a16="http://schemas.microsoft.com/office/drawing/2014/main" id="{9CB84994-5792-4DBB-8AB3-9E999156EE46}"/>
              </a:ext>
            </a:extLst>
          </p:cNvPr>
          <p:cNvSpPr/>
          <p:nvPr/>
        </p:nvSpPr>
        <p:spPr>
          <a:xfrm>
            <a:off x="3134458" y="4441291"/>
            <a:ext cx="2792406" cy="181869"/>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p29">
            <a:extLst>
              <a:ext uri="{FF2B5EF4-FFF2-40B4-BE49-F238E27FC236}">
                <a16:creationId xmlns:a16="http://schemas.microsoft.com/office/drawing/2014/main" id="{F98678CC-4C82-4EDC-A882-606D63826A33}"/>
              </a:ext>
            </a:extLst>
          </p:cNvPr>
          <p:cNvSpPr/>
          <p:nvPr/>
        </p:nvSpPr>
        <p:spPr>
          <a:xfrm>
            <a:off x="3128118" y="4434952"/>
            <a:ext cx="2805085" cy="194548"/>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p29">
            <a:extLst>
              <a:ext uri="{FF2B5EF4-FFF2-40B4-BE49-F238E27FC236}">
                <a16:creationId xmlns:a16="http://schemas.microsoft.com/office/drawing/2014/main" id="{8632B6C5-4062-4329-9C08-7BD3108B3864}"/>
              </a:ext>
            </a:extLst>
          </p:cNvPr>
          <p:cNvSpPr/>
          <p:nvPr/>
        </p:nvSpPr>
        <p:spPr>
          <a:xfrm>
            <a:off x="4019445" y="3445973"/>
            <a:ext cx="968278" cy="510496"/>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p29">
            <a:extLst>
              <a:ext uri="{FF2B5EF4-FFF2-40B4-BE49-F238E27FC236}">
                <a16:creationId xmlns:a16="http://schemas.microsoft.com/office/drawing/2014/main" id="{C33FAC27-7D48-4DAE-B0C9-D4BD977D19C6}"/>
              </a:ext>
            </a:extLst>
          </p:cNvPr>
          <p:cNvSpPr/>
          <p:nvPr/>
        </p:nvSpPr>
        <p:spPr>
          <a:xfrm>
            <a:off x="4011155" y="3439634"/>
            <a:ext cx="984882" cy="52317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2;p29">
            <a:extLst>
              <a:ext uri="{FF2B5EF4-FFF2-40B4-BE49-F238E27FC236}">
                <a16:creationId xmlns:a16="http://schemas.microsoft.com/office/drawing/2014/main" id="{A82FD639-80F8-490E-89B7-046941DDEB78}"/>
              </a:ext>
            </a:extLst>
          </p:cNvPr>
          <p:cNvSpPr/>
          <p:nvPr/>
        </p:nvSpPr>
        <p:spPr>
          <a:xfrm>
            <a:off x="4085424" y="3184983"/>
            <a:ext cx="836295" cy="421013"/>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p29">
            <a:extLst>
              <a:ext uri="{FF2B5EF4-FFF2-40B4-BE49-F238E27FC236}">
                <a16:creationId xmlns:a16="http://schemas.microsoft.com/office/drawing/2014/main" id="{C218AD28-1E2A-4F04-A8D5-40FF00718A83}"/>
              </a:ext>
            </a:extLst>
          </p:cNvPr>
          <p:cNvSpPr/>
          <p:nvPr/>
        </p:nvSpPr>
        <p:spPr>
          <a:xfrm>
            <a:off x="3006864" y="1326086"/>
            <a:ext cx="2993440" cy="2197985"/>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4;p29">
            <a:extLst>
              <a:ext uri="{FF2B5EF4-FFF2-40B4-BE49-F238E27FC236}">
                <a16:creationId xmlns:a16="http://schemas.microsoft.com/office/drawing/2014/main" id="{2B6E253E-0028-48C0-B919-A98A0939F423}"/>
              </a:ext>
            </a:extLst>
          </p:cNvPr>
          <p:cNvSpPr/>
          <p:nvPr/>
        </p:nvSpPr>
        <p:spPr>
          <a:xfrm>
            <a:off x="3000525" y="1319722"/>
            <a:ext cx="3006143" cy="2210688"/>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5;p29">
            <a:extLst>
              <a:ext uri="{FF2B5EF4-FFF2-40B4-BE49-F238E27FC236}">
                <a16:creationId xmlns:a16="http://schemas.microsoft.com/office/drawing/2014/main" id="{C33DE738-AA0D-4472-B556-99367898A216}"/>
              </a:ext>
            </a:extLst>
          </p:cNvPr>
          <p:cNvSpPr/>
          <p:nvPr/>
        </p:nvSpPr>
        <p:spPr>
          <a:xfrm>
            <a:off x="3006864" y="3182423"/>
            <a:ext cx="2993440" cy="341648"/>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6;p29">
            <a:extLst>
              <a:ext uri="{FF2B5EF4-FFF2-40B4-BE49-F238E27FC236}">
                <a16:creationId xmlns:a16="http://schemas.microsoft.com/office/drawing/2014/main" id="{4B6D7A3C-5B50-4ED1-8C0D-D6EB7C3F3765}"/>
              </a:ext>
            </a:extLst>
          </p:cNvPr>
          <p:cNvSpPr/>
          <p:nvPr/>
        </p:nvSpPr>
        <p:spPr>
          <a:xfrm>
            <a:off x="3000525" y="3176059"/>
            <a:ext cx="3006143" cy="354351"/>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8;p29">
            <a:extLst>
              <a:ext uri="{FF2B5EF4-FFF2-40B4-BE49-F238E27FC236}">
                <a16:creationId xmlns:a16="http://schemas.microsoft.com/office/drawing/2014/main" id="{655617E9-E427-4EF2-88D0-2434A7A66CAE}"/>
              </a:ext>
            </a:extLst>
          </p:cNvPr>
          <p:cNvSpPr/>
          <p:nvPr/>
        </p:nvSpPr>
        <p:spPr>
          <a:xfrm>
            <a:off x="4448382" y="3353222"/>
            <a:ext cx="110404" cy="108136"/>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9;p29">
            <a:extLst>
              <a:ext uri="{FF2B5EF4-FFF2-40B4-BE49-F238E27FC236}">
                <a16:creationId xmlns:a16="http://schemas.microsoft.com/office/drawing/2014/main" id="{D6C032D3-079C-460D-B6A0-9F9FAB61C534}"/>
              </a:ext>
            </a:extLst>
          </p:cNvPr>
          <p:cNvSpPr/>
          <p:nvPr/>
        </p:nvSpPr>
        <p:spPr>
          <a:xfrm>
            <a:off x="4442018" y="3346907"/>
            <a:ext cx="123132" cy="120791"/>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0;p29">
            <a:extLst>
              <a:ext uri="{FF2B5EF4-FFF2-40B4-BE49-F238E27FC236}">
                <a16:creationId xmlns:a16="http://schemas.microsoft.com/office/drawing/2014/main" id="{9820F440-513A-4C55-98E5-C81FA94D15F7}"/>
              </a:ext>
            </a:extLst>
          </p:cNvPr>
          <p:cNvSpPr/>
          <p:nvPr/>
        </p:nvSpPr>
        <p:spPr>
          <a:xfrm>
            <a:off x="4019445" y="3956445"/>
            <a:ext cx="968497" cy="44254"/>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1;p29">
            <a:extLst>
              <a:ext uri="{FF2B5EF4-FFF2-40B4-BE49-F238E27FC236}">
                <a16:creationId xmlns:a16="http://schemas.microsoft.com/office/drawing/2014/main" id="{7E77903C-2430-45FF-ACE5-9F31D20A92F1}"/>
              </a:ext>
            </a:extLst>
          </p:cNvPr>
          <p:cNvSpPr/>
          <p:nvPr/>
        </p:nvSpPr>
        <p:spPr>
          <a:xfrm>
            <a:off x="4013106" y="3950082"/>
            <a:ext cx="981176" cy="56958"/>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roup 283">
            <a:extLst>
              <a:ext uri="{FF2B5EF4-FFF2-40B4-BE49-F238E27FC236}">
                <a16:creationId xmlns:a16="http://schemas.microsoft.com/office/drawing/2014/main" id="{A8057B9F-12DB-451C-8179-A0F5BAFAAD02}"/>
              </a:ext>
            </a:extLst>
          </p:cNvPr>
          <p:cNvGrpSpPr/>
          <p:nvPr/>
        </p:nvGrpSpPr>
        <p:grpSpPr>
          <a:xfrm>
            <a:off x="3157426" y="1462798"/>
            <a:ext cx="2692316" cy="1552921"/>
            <a:chOff x="3157426" y="1834757"/>
            <a:chExt cx="2692316" cy="1552921"/>
          </a:xfrm>
        </p:grpSpPr>
        <p:sp>
          <p:nvSpPr>
            <p:cNvPr id="66" name="Google Shape;207;p29">
              <a:extLst>
                <a:ext uri="{FF2B5EF4-FFF2-40B4-BE49-F238E27FC236}">
                  <a16:creationId xmlns:a16="http://schemas.microsoft.com/office/drawing/2014/main" id="{CD786875-7164-4FCB-BDFD-33A37D46ADDC}"/>
                </a:ext>
              </a:extLst>
            </p:cNvPr>
            <p:cNvSpPr/>
            <p:nvPr/>
          </p:nvSpPr>
          <p:spPr>
            <a:xfrm>
              <a:off x="3157426" y="1834757"/>
              <a:ext cx="2692316" cy="1552921"/>
            </a:xfrm>
            <a:custGeom>
              <a:avLst/>
              <a:gdLst/>
              <a:ahLst/>
              <a:cxnLst/>
              <a:rect l="l" t="t" r="r" b="b"/>
              <a:pathLst>
                <a:path w="110420" h="63690" extrusionOk="0">
                  <a:moveTo>
                    <a:pt x="1" y="1"/>
                  </a:moveTo>
                  <a:lnTo>
                    <a:pt x="1" y="63689"/>
                  </a:lnTo>
                  <a:lnTo>
                    <a:pt x="110419" y="63689"/>
                  </a:lnTo>
                  <a:lnTo>
                    <a:pt x="110419" y="1"/>
                  </a:lnTo>
                  <a:close/>
                </a:path>
              </a:pathLst>
            </a:custGeom>
            <a:gradFill flip="none" rotWithShape="1">
              <a:gsLst>
                <a:gs pos="30000">
                  <a:srgbClr val="9AF0FC"/>
                </a:gs>
                <a:gs pos="100000">
                  <a:schemeClr val="accent2"/>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Picture 275">
              <a:extLst>
                <a:ext uri="{FF2B5EF4-FFF2-40B4-BE49-F238E27FC236}">
                  <a16:creationId xmlns:a16="http://schemas.microsoft.com/office/drawing/2014/main" id="{2ACA9416-5BA5-401E-A74F-C888509B6661}"/>
                </a:ext>
              </a:extLst>
            </p:cNvPr>
            <p:cNvPicPr>
              <a:picLocks noChangeAspect="1"/>
            </p:cNvPicPr>
            <p:nvPr/>
          </p:nvPicPr>
          <p:blipFill>
            <a:blip r:embed="rId3"/>
            <a:stretch>
              <a:fillRect/>
            </a:stretch>
          </p:blipFill>
          <p:spPr>
            <a:xfrm>
              <a:off x="4346165" y="2184887"/>
              <a:ext cx="314867" cy="314867"/>
            </a:xfrm>
            <a:prstGeom prst="rect">
              <a:avLst/>
            </a:prstGeom>
          </p:spPr>
        </p:pic>
        <p:sp>
          <p:nvSpPr>
            <p:cNvPr id="279" name="TextBox 278">
              <a:extLst>
                <a:ext uri="{FF2B5EF4-FFF2-40B4-BE49-F238E27FC236}">
                  <a16:creationId xmlns:a16="http://schemas.microsoft.com/office/drawing/2014/main" id="{8FFA87E3-B5E4-4E5B-A13B-D10719041C66}"/>
                </a:ext>
              </a:extLst>
            </p:cNvPr>
            <p:cNvSpPr txBox="1"/>
            <p:nvPr/>
          </p:nvSpPr>
          <p:spPr>
            <a:xfrm>
              <a:off x="4322139" y="2505476"/>
              <a:ext cx="362919" cy="153888"/>
            </a:xfrm>
            <a:prstGeom prst="rect">
              <a:avLst/>
            </a:prstGeom>
            <a:noFill/>
          </p:spPr>
          <p:txBody>
            <a:bodyPr wrap="square" rtlCol="0">
              <a:spAutoFit/>
            </a:bodyPr>
            <a:lstStyle/>
            <a:p>
              <a:pPr algn="ctr"/>
              <a:r>
                <a:rPr lang="en-US" sz="400" b="1" spc="50" dirty="0">
                  <a:solidFill>
                    <a:schemeClr val="tx2">
                      <a:lumMod val="60000"/>
                      <a:lumOff val="40000"/>
                    </a:schemeClr>
                  </a:solidFill>
                  <a:latin typeface="Bahnschrift Light" panose="020B0502040204020203" pitchFamily="34" charset="0"/>
                </a:rPr>
                <a:t>Admin</a:t>
              </a:r>
            </a:p>
          </p:txBody>
        </p:sp>
        <p:sp>
          <p:nvSpPr>
            <p:cNvPr id="280" name="TextBox 279">
              <a:extLst>
                <a:ext uri="{FF2B5EF4-FFF2-40B4-BE49-F238E27FC236}">
                  <a16:creationId xmlns:a16="http://schemas.microsoft.com/office/drawing/2014/main" id="{ACAF1566-32A6-4DC2-873E-2EB2FD32B499}"/>
                </a:ext>
              </a:extLst>
            </p:cNvPr>
            <p:cNvSpPr txBox="1"/>
            <p:nvPr/>
          </p:nvSpPr>
          <p:spPr>
            <a:xfrm>
              <a:off x="3882568" y="2643476"/>
              <a:ext cx="1242060" cy="307777"/>
            </a:xfrm>
            <a:prstGeom prst="rect">
              <a:avLst/>
            </a:prstGeom>
            <a:noFill/>
          </p:spPr>
          <p:txBody>
            <a:bodyPr wrap="square" rtlCol="0">
              <a:spAutoFit/>
            </a:bodyPr>
            <a:lstStyle/>
            <a:p>
              <a:pPr algn="ctr"/>
              <a:r>
                <a:rPr lang="en-US" dirty="0">
                  <a:solidFill>
                    <a:schemeClr val="tx2">
                      <a:lumMod val="40000"/>
                      <a:lumOff val="60000"/>
                    </a:schemeClr>
                  </a:solidFill>
                  <a:latin typeface="Bahnschrift SemiLight" panose="020B0502040204020203" pitchFamily="34" charset="0"/>
                </a:rPr>
                <a:t>WELCOM</a:t>
              </a: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pic>
        <p:nvPicPr>
          <p:cNvPr id="1295" name="Picture 1294">
            <a:extLst>
              <a:ext uri="{FF2B5EF4-FFF2-40B4-BE49-F238E27FC236}">
                <a16:creationId xmlns:a16="http://schemas.microsoft.com/office/drawing/2014/main" id="{69629BED-BF73-4A91-8302-6ED0EFF704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23212" y1="72486" x2="24512" y2="58079"/>
                      </a14:backgroundRemoval>
                    </a14:imgEffect>
                  </a14:imgLayer>
                </a14:imgProps>
              </a:ext>
            </a:extLst>
          </a:blip>
          <a:stretch>
            <a:fillRect/>
          </a:stretch>
        </p:blipFill>
        <p:spPr>
          <a:xfrm>
            <a:off x="4647688" y="799220"/>
            <a:ext cx="4025629" cy="4025629"/>
          </a:xfrm>
          <a:prstGeom prst="roundRect">
            <a:avLst>
              <a:gd name="adj" fmla="val 8594"/>
            </a:avLst>
          </a:prstGeom>
          <a:gradFill>
            <a:gsLst>
              <a:gs pos="0">
                <a:srgbClr val="8BE3FF"/>
              </a:gs>
              <a:gs pos="100000">
                <a:srgbClr val="ACFFD9"/>
              </a:gs>
            </a:gsLst>
            <a:lin ang="5400000" scaled="1"/>
          </a:gradFill>
          <a:ln>
            <a:noFill/>
          </a:ln>
          <a:effectLst>
            <a:reflection blurRad="12700" stA="38000" endPos="28000" dist="5000" dir="5400000" sy="-100000" algn="bl" rotWithShape="0"/>
          </a:effectLst>
        </p:spPr>
      </p:pic>
      <p:sp>
        <p:nvSpPr>
          <p:cNvPr id="1291" name="Google Shape;1291;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t>
            </a:r>
            <a:endParaRPr dirty="0"/>
          </a:p>
        </p:txBody>
      </p:sp>
      <p:sp>
        <p:nvSpPr>
          <p:cNvPr id="85" name="Google Shape;1454;p41">
            <a:extLst>
              <a:ext uri="{FF2B5EF4-FFF2-40B4-BE49-F238E27FC236}">
                <a16:creationId xmlns:a16="http://schemas.microsoft.com/office/drawing/2014/main" id="{923E0996-70BD-47D6-A8A7-159CA75AB983}"/>
              </a:ext>
            </a:extLst>
          </p:cNvPr>
          <p:cNvSpPr txBox="1">
            <a:spLocks/>
          </p:cNvSpPr>
          <p:nvPr/>
        </p:nvSpPr>
        <p:spPr>
          <a:xfrm>
            <a:off x="581512" y="1117905"/>
            <a:ext cx="3647588" cy="987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just">
              <a:spcAft>
                <a:spcPts val="1600"/>
              </a:spcAft>
              <a:buNone/>
            </a:pPr>
            <a:r>
              <a:rPr lang="en-US" dirty="0">
                <a:latin typeface="DM Sans" panose="020B0604020202020204" charset="0"/>
                <a:ea typeface="Calibri" panose="020F0502020204030204" pitchFamily="34" charset="0"/>
                <a:cs typeface="Times New Roman" panose="02020603050405020304" pitchFamily="18" charset="0"/>
              </a:rPr>
              <a:t>This normal period of evaluation establishes a performance baseline. Once the baseline is established, the stat IDPS periodically samples network activity and, using statistical methods, compares the sampled network activity to this baseline. </a:t>
            </a:r>
            <a:endParaRPr lang="en-US" dirty="0">
              <a:latin typeface="DM Sans" panose="020B0604020202020204" charset="0"/>
            </a:endParaRPr>
          </a:p>
        </p:txBody>
      </p:sp>
      <p:grpSp>
        <p:nvGrpSpPr>
          <p:cNvPr id="53" name="Group 52">
            <a:extLst>
              <a:ext uri="{FF2B5EF4-FFF2-40B4-BE49-F238E27FC236}">
                <a16:creationId xmlns:a16="http://schemas.microsoft.com/office/drawing/2014/main" id="{9C44654D-5DA9-44B2-AAB4-AFAA6E42EE2B}"/>
              </a:ext>
            </a:extLst>
          </p:cNvPr>
          <p:cNvGrpSpPr/>
          <p:nvPr/>
        </p:nvGrpSpPr>
        <p:grpSpPr>
          <a:xfrm rot="1582354">
            <a:off x="5570311" y="825433"/>
            <a:ext cx="399255" cy="2954925"/>
            <a:chOff x="2469011" y="2267286"/>
            <a:chExt cx="388620" cy="2876214"/>
          </a:xfrm>
        </p:grpSpPr>
        <p:sp>
          <p:nvSpPr>
            <p:cNvPr id="4" name="Rectangle 3">
              <a:extLst>
                <a:ext uri="{FF2B5EF4-FFF2-40B4-BE49-F238E27FC236}">
                  <a16:creationId xmlns:a16="http://schemas.microsoft.com/office/drawing/2014/main" id="{AB3BCF88-9298-464D-B8C7-43718EED4421}"/>
                </a:ext>
              </a:extLst>
            </p:cNvPr>
            <p:cNvSpPr/>
            <p:nvPr/>
          </p:nvSpPr>
          <p:spPr>
            <a:xfrm>
              <a:off x="2469011" y="2267286"/>
              <a:ext cx="388620" cy="2876214"/>
            </a:xfrm>
            <a:prstGeom prst="rect">
              <a:avLst/>
            </a:pr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id="{D11FE833-9BB3-40F6-B6FA-C620320205AB}"/>
                </a:ext>
              </a:extLst>
            </p:cNvPr>
            <p:cNvSpPr/>
            <p:nvPr/>
          </p:nvSpPr>
          <p:spPr>
            <a:xfrm>
              <a:off x="2627761" y="2367584"/>
              <a:ext cx="70816" cy="70816"/>
            </a:xfrm>
            <a:prstGeom prst="ellipse">
              <a:avLst/>
            </a:prstGeom>
            <a:solidFill>
              <a:srgbClr val="313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2" name="Group 21">
              <a:extLst>
                <a:ext uri="{FF2B5EF4-FFF2-40B4-BE49-F238E27FC236}">
                  <a16:creationId xmlns:a16="http://schemas.microsoft.com/office/drawing/2014/main" id="{D69EE096-1BD5-4959-B06A-66A2286524FD}"/>
                </a:ext>
              </a:extLst>
            </p:cNvPr>
            <p:cNvGrpSpPr/>
            <p:nvPr/>
          </p:nvGrpSpPr>
          <p:grpSpPr>
            <a:xfrm>
              <a:off x="2663169" y="2675382"/>
              <a:ext cx="194462" cy="2335527"/>
              <a:chOff x="2663169" y="2675382"/>
              <a:chExt cx="194462" cy="2335527"/>
            </a:xfrm>
          </p:grpSpPr>
          <p:grpSp>
            <p:nvGrpSpPr>
              <p:cNvPr id="21" name="Group 20">
                <a:extLst>
                  <a:ext uri="{FF2B5EF4-FFF2-40B4-BE49-F238E27FC236}">
                    <a16:creationId xmlns:a16="http://schemas.microsoft.com/office/drawing/2014/main" id="{18745778-FA40-4583-956E-D84557142DC1}"/>
                  </a:ext>
                </a:extLst>
              </p:cNvPr>
              <p:cNvGrpSpPr/>
              <p:nvPr/>
            </p:nvGrpSpPr>
            <p:grpSpPr>
              <a:xfrm>
                <a:off x="2663169" y="2675382"/>
                <a:ext cx="194462" cy="389255"/>
                <a:chOff x="2663169" y="2675382"/>
                <a:chExt cx="194462" cy="389255"/>
              </a:xfrm>
            </p:grpSpPr>
            <p:cxnSp>
              <p:nvCxnSpPr>
                <p:cNvPr id="8" name="Straight Connector 7">
                  <a:extLst>
                    <a:ext uri="{FF2B5EF4-FFF2-40B4-BE49-F238E27FC236}">
                      <a16:creationId xmlns:a16="http://schemas.microsoft.com/office/drawing/2014/main" id="{1969DE17-9534-46DA-8213-FB2FCD071E56}"/>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7A1EDDA-CA7D-48F1-BB71-F141742649DE}"/>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17F34C3-8BB3-4C2E-A119-5B9C3FB01DA4}"/>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EC73F54-D5D7-4F25-9675-48A000A0CE92}"/>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6844478-C7A9-4A7C-AEFD-168C9D673CD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29" name="Group 28">
                <a:extLst>
                  <a:ext uri="{FF2B5EF4-FFF2-40B4-BE49-F238E27FC236}">
                    <a16:creationId xmlns:a16="http://schemas.microsoft.com/office/drawing/2014/main" id="{FE5BD864-7C13-4EB8-B797-2B5991379DF6}"/>
                  </a:ext>
                </a:extLst>
              </p:cNvPr>
              <p:cNvGrpSpPr/>
              <p:nvPr/>
            </p:nvGrpSpPr>
            <p:grpSpPr>
              <a:xfrm>
                <a:off x="2663169" y="3161950"/>
                <a:ext cx="194462" cy="389255"/>
                <a:chOff x="2663169" y="2675382"/>
                <a:chExt cx="194462" cy="389255"/>
              </a:xfrm>
            </p:grpSpPr>
            <p:cxnSp>
              <p:nvCxnSpPr>
                <p:cNvPr id="30" name="Straight Connector 29">
                  <a:extLst>
                    <a:ext uri="{FF2B5EF4-FFF2-40B4-BE49-F238E27FC236}">
                      <a16:creationId xmlns:a16="http://schemas.microsoft.com/office/drawing/2014/main" id="{477D2DEA-55A3-43E3-BC8B-3142C09F7FEF}"/>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E3ABEB53-5170-431B-B55B-A46B9579A4B3}"/>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1220CFC7-CA80-49BF-A909-679C8DAAD180}"/>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6453787B-8A5B-46E5-91D9-E40D34C7D3B0}"/>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285799C1-18AF-4D85-9503-280C2173AACD}"/>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35" name="Group 34">
                <a:extLst>
                  <a:ext uri="{FF2B5EF4-FFF2-40B4-BE49-F238E27FC236}">
                    <a16:creationId xmlns:a16="http://schemas.microsoft.com/office/drawing/2014/main" id="{AA304304-ACA3-49EC-800D-4D9ECB6B12A4}"/>
                  </a:ext>
                </a:extLst>
              </p:cNvPr>
              <p:cNvGrpSpPr/>
              <p:nvPr/>
            </p:nvGrpSpPr>
            <p:grpSpPr>
              <a:xfrm>
                <a:off x="2663169" y="3648518"/>
                <a:ext cx="194462" cy="389255"/>
                <a:chOff x="2663169" y="2675382"/>
                <a:chExt cx="194462" cy="389255"/>
              </a:xfrm>
            </p:grpSpPr>
            <p:cxnSp>
              <p:nvCxnSpPr>
                <p:cNvPr id="36" name="Straight Connector 35">
                  <a:extLst>
                    <a:ext uri="{FF2B5EF4-FFF2-40B4-BE49-F238E27FC236}">
                      <a16:creationId xmlns:a16="http://schemas.microsoft.com/office/drawing/2014/main" id="{73551986-195B-4E6D-9DBC-1B16BBCC82D8}"/>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DA54D3A4-1918-4E1E-9C56-D0258E29C652}"/>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C5C4D25E-84CE-4B0C-925C-5EA01F65D1AD}"/>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3616779B-E1F5-4616-879F-16CB4D0CE254}"/>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C3F435A-D5E2-4865-86C3-EA96EC8CCFD1}"/>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41" name="Group 40">
                <a:extLst>
                  <a:ext uri="{FF2B5EF4-FFF2-40B4-BE49-F238E27FC236}">
                    <a16:creationId xmlns:a16="http://schemas.microsoft.com/office/drawing/2014/main" id="{C61E6F63-02E3-4A24-884D-74C1D55E97EE}"/>
                  </a:ext>
                </a:extLst>
              </p:cNvPr>
              <p:cNvGrpSpPr/>
              <p:nvPr/>
            </p:nvGrpSpPr>
            <p:grpSpPr>
              <a:xfrm>
                <a:off x="2663169" y="4135086"/>
                <a:ext cx="194462" cy="389255"/>
                <a:chOff x="2663169" y="2675382"/>
                <a:chExt cx="194462" cy="389255"/>
              </a:xfrm>
            </p:grpSpPr>
            <p:cxnSp>
              <p:nvCxnSpPr>
                <p:cNvPr id="42" name="Straight Connector 41">
                  <a:extLst>
                    <a:ext uri="{FF2B5EF4-FFF2-40B4-BE49-F238E27FC236}">
                      <a16:creationId xmlns:a16="http://schemas.microsoft.com/office/drawing/2014/main" id="{8D0B31B9-8895-4282-8CE8-89EC944733D3}"/>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E53364AC-AC47-4852-8140-278A91051EAF}"/>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815643-9B72-4CA0-8E8B-09CADDB6D123}"/>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0D9AB259-73C5-4DC4-8D8F-E54D171B2DEC}"/>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8AFBDB0-B778-4FCD-BB1C-DE678B3EF735}"/>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47" name="Group 46">
                <a:extLst>
                  <a:ext uri="{FF2B5EF4-FFF2-40B4-BE49-F238E27FC236}">
                    <a16:creationId xmlns:a16="http://schemas.microsoft.com/office/drawing/2014/main" id="{8A55A93A-F261-4DF1-B2DE-616654D1FAFE}"/>
                  </a:ext>
                </a:extLst>
              </p:cNvPr>
              <p:cNvGrpSpPr/>
              <p:nvPr/>
            </p:nvGrpSpPr>
            <p:grpSpPr>
              <a:xfrm>
                <a:off x="2663169" y="4621654"/>
                <a:ext cx="194462" cy="389255"/>
                <a:chOff x="2663169" y="2675382"/>
                <a:chExt cx="194462" cy="389255"/>
              </a:xfrm>
            </p:grpSpPr>
            <p:cxnSp>
              <p:nvCxnSpPr>
                <p:cNvPr id="48" name="Straight Connector 47">
                  <a:extLst>
                    <a:ext uri="{FF2B5EF4-FFF2-40B4-BE49-F238E27FC236}">
                      <a16:creationId xmlns:a16="http://schemas.microsoft.com/office/drawing/2014/main" id="{FDF028F7-2836-4B9D-A57A-E814A31A49AF}"/>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BF07852-F6D6-4972-9C7A-2EBD1FA0D79E}"/>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87C9B42-298F-45CD-9332-BC5C58A78DE9}"/>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ECE27307-4894-4E84-B05D-6E45A735EC56}"/>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08686D6-270D-4773-B535-49ADD7A526DE}"/>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sp>
        <p:nvSpPr>
          <p:cNvPr id="56" name="Google Shape;1454;p41">
            <a:extLst>
              <a:ext uri="{FF2B5EF4-FFF2-40B4-BE49-F238E27FC236}">
                <a16:creationId xmlns:a16="http://schemas.microsoft.com/office/drawing/2014/main" id="{CA49487C-A095-41C5-AA2F-B92A702B312C}"/>
              </a:ext>
            </a:extLst>
          </p:cNvPr>
          <p:cNvSpPr txBox="1">
            <a:spLocks/>
          </p:cNvSpPr>
          <p:nvPr/>
        </p:nvSpPr>
        <p:spPr>
          <a:xfrm>
            <a:off x="581510" y="734973"/>
            <a:ext cx="6084000" cy="17170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lvl="0" indent="0">
              <a:buClr>
                <a:srgbClr val="000000"/>
              </a:buClr>
              <a:buSzPts val="1100"/>
              <a:buNone/>
              <a:defRPr/>
            </a:pPr>
            <a:r>
              <a:rPr lang="en-US" sz="1600" dirty="0">
                <a:latin typeface="DM Sans" panose="020B0604020202020204" charset="0"/>
                <a:ea typeface="Calibri" panose="020F0502020204030204" pitchFamily="34" charset="0"/>
                <a:cs typeface="Times New Roman" panose="02020603050405020304" pitchFamily="18" charset="0"/>
              </a:rPr>
              <a:t>When the measured activity is outside the baseline parameters—exceeding what is called the clipping level—the IDPS sends an alert to the administrator. The baseline data can include variables such as host memory or CPU usage, network packet types, and packet quantities.</a:t>
            </a:r>
          </a:p>
        </p:txBody>
      </p:sp>
      <p:grpSp>
        <p:nvGrpSpPr>
          <p:cNvPr id="55" name="Group 54">
            <a:extLst>
              <a:ext uri="{FF2B5EF4-FFF2-40B4-BE49-F238E27FC236}">
                <a16:creationId xmlns:a16="http://schemas.microsoft.com/office/drawing/2014/main" id="{D084747C-02FF-41F1-975B-EBACD0AD75E9}"/>
              </a:ext>
            </a:extLst>
          </p:cNvPr>
          <p:cNvGrpSpPr/>
          <p:nvPr/>
        </p:nvGrpSpPr>
        <p:grpSpPr>
          <a:xfrm>
            <a:off x="3574752" y="3190563"/>
            <a:ext cx="482360" cy="2954925"/>
            <a:chOff x="883144" y="924059"/>
            <a:chExt cx="482360" cy="2954925"/>
          </a:xfrm>
        </p:grpSpPr>
        <p:grpSp>
          <p:nvGrpSpPr>
            <p:cNvPr id="57" name="Group 56">
              <a:extLst>
                <a:ext uri="{FF2B5EF4-FFF2-40B4-BE49-F238E27FC236}">
                  <a16:creationId xmlns:a16="http://schemas.microsoft.com/office/drawing/2014/main" id="{06124049-D981-4913-B151-9286AFE22284}"/>
                </a:ext>
              </a:extLst>
            </p:cNvPr>
            <p:cNvGrpSpPr/>
            <p:nvPr/>
          </p:nvGrpSpPr>
          <p:grpSpPr>
            <a:xfrm>
              <a:off x="883144" y="924059"/>
              <a:ext cx="399255" cy="2954925"/>
              <a:chOff x="2469011" y="2267286"/>
              <a:chExt cx="388620" cy="2876214"/>
            </a:xfrm>
          </p:grpSpPr>
          <p:sp>
            <p:nvSpPr>
              <p:cNvPr id="58" name="Rectangle 57">
                <a:extLst>
                  <a:ext uri="{FF2B5EF4-FFF2-40B4-BE49-F238E27FC236}">
                    <a16:creationId xmlns:a16="http://schemas.microsoft.com/office/drawing/2014/main" id="{631B7DDD-255D-4167-81D6-F555F8F151A0}"/>
                  </a:ext>
                </a:extLst>
              </p:cNvPr>
              <p:cNvSpPr/>
              <p:nvPr/>
            </p:nvSpPr>
            <p:spPr>
              <a:xfrm>
                <a:off x="2469011" y="2267286"/>
                <a:ext cx="388620" cy="2876214"/>
              </a:xfrm>
              <a:prstGeom prst="rect">
                <a:avLst/>
              </a:pr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Oval 58">
                <a:extLst>
                  <a:ext uri="{FF2B5EF4-FFF2-40B4-BE49-F238E27FC236}">
                    <a16:creationId xmlns:a16="http://schemas.microsoft.com/office/drawing/2014/main" id="{48B66605-4FF1-4359-9441-F45E07227FAE}"/>
                  </a:ext>
                </a:extLst>
              </p:cNvPr>
              <p:cNvSpPr/>
              <p:nvPr/>
            </p:nvSpPr>
            <p:spPr>
              <a:xfrm>
                <a:off x="2627761" y="2367584"/>
                <a:ext cx="70816" cy="70816"/>
              </a:xfrm>
              <a:prstGeom prst="ellipse">
                <a:avLst/>
              </a:prstGeom>
              <a:solidFill>
                <a:srgbClr val="313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0" name="Group 59">
                <a:extLst>
                  <a:ext uri="{FF2B5EF4-FFF2-40B4-BE49-F238E27FC236}">
                    <a16:creationId xmlns:a16="http://schemas.microsoft.com/office/drawing/2014/main" id="{116908C6-E5FD-49C1-8B74-0A76C0EEA22A}"/>
                  </a:ext>
                </a:extLst>
              </p:cNvPr>
              <p:cNvGrpSpPr/>
              <p:nvPr/>
            </p:nvGrpSpPr>
            <p:grpSpPr>
              <a:xfrm>
                <a:off x="2663169" y="2675382"/>
                <a:ext cx="194462" cy="2335527"/>
                <a:chOff x="2663169" y="2675382"/>
                <a:chExt cx="194462" cy="2335527"/>
              </a:xfrm>
            </p:grpSpPr>
            <p:grpSp>
              <p:nvGrpSpPr>
                <p:cNvPr id="61" name="Group 60">
                  <a:extLst>
                    <a:ext uri="{FF2B5EF4-FFF2-40B4-BE49-F238E27FC236}">
                      <a16:creationId xmlns:a16="http://schemas.microsoft.com/office/drawing/2014/main" id="{E665A288-B1D5-4BA4-8914-6AE1E3A86BF6}"/>
                    </a:ext>
                  </a:extLst>
                </p:cNvPr>
                <p:cNvGrpSpPr/>
                <p:nvPr/>
              </p:nvGrpSpPr>
              <p:grpSpPr>
                <a:xfrm>
                  <a:off x="2663169" y="2675382"/>
                  <a:ext cx="194462" cy="389255"/>
                  <a:chOff x="2663169" y="2675382"/>
                  <a:chExt cx="194462" cy="389255"/>
                </a:xfrm>
              </p:grpSpPr>
              <p:cxnSp>
                <p:nvCxnSpPr>
                  <p:cNvPr id="87" name="Straight Connector 86">
                    <a:extLst>
                      <a:ext uri="{FF2B5EF4-FFF2-40B4-BE49-F238E27FC236}">
                        <a16:creationId xmlns:a16="http://schemas.microsoft.com/office/drawing/2014/main" id="{2819D5B6-4B86-4A83-8AC6-11C09F7E41ED}"/>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95D9C153-FD7C-4D7C-9F55-02AB65064D68}"/>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8023B30-45D0-4B43-95BD-258454868064}"/>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7439F3-2635-4108-AEDB-94EBFD5C1222}"/>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D8F52312-74DF-48C9-94FA-5722F965FBB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62" name="Group 61">
                  <a:extLst>
                    <a:ext uri="{FF2B5EF4-FFF2-40B4-BE49-F238E27FC236}">
                      <a16:creationId xmlns:a16="http://schemas.microsoft.com/office/drawing/2014/main" id="{79CF917F-00F0-4ECC-98E8-1943C03A8891}"/>
                    </a:ext>
                  </a:extLst>
                </p:cNvPr>
                <p:cNvGrpSpPr/>
                <p:nvPr/>
              </p:nvGrpSpPr>
              <p:grpSpPr>
                <a:xfrm>
                  <a:off x="2663169" y="3161950"/>
                  <a:ext cx="194462" cy="389255"/>
                  <a:chOff x="2663169" y="2675382"/>
                  <a:chExt cx="194462" cy="389255"/>
                </a:xfrm>
              </p:grpSpPr>
              <p:cxnSp>
                <p:nvCxnSpPr>
                  <p:cNvPr id="81" name="Straight Connector 80">
                    <a:extLst>
                      <a:ext uri="{FF2B5EF4-FFF2-40B4-BE49-F238E27FC236}">
                        <a16:creationId xmlns:a16="http://schemas.microsoft.com/office/drawing/2014/main" id="{B15F8EA3-4FD3-4FE4-BF64-28356404A285}"/>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DE80D4D2-A78E-44FC-BBD3-EEB011B75451}"/>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E6747A82-EEB8-4605-9CA3-DD35ED636340}"/>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63F80761-35B9-4490-8AFB-C46FE452C5B0}"/>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D049F4A-5B0A-4E3B-A5A6-42EC8776D8D5}"/>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63" name="Group 62">
                  <a:extLst>
                    <a:ext uri="{FF2B5EF4-FFF2-40B4-BE49-F238E27FC236}">
                      <a16:creationId xmlns:a16="http://schemas.microsoft.com/office/drawing/2014/main" id="{4E88A569-5FC9-4FF8-A12A-3AC08B311D40}"/>
                    </a:ext>
                  </a:extLst>
                </p:cNvPr>
                <p:cNvGrpSpPr/>
                <p:nvPr/>
              </p:nvGrpSpPr>
              <p:grpSpPr>
                <a:xfrm>
                  <a:off x="2663169" y="3648518"/>
                  <a:ext cx="194462" cy="389255"/>
                  <a:chOff x="2663169" y="2675382"/>
                  <a:chExt cx="194462" cy="389255"/>
                </a:xfrm>
              </p:grpSpPr>
              <p:cxnSp>
                <p:nvCxnSpPr>
                  <p:cNvPr id="76" name="Straight Connector 75">
                    <a:extLst>
                      <a:ext uri="{FF2B5EF4-FFF2-40B4-BE49-F238E27FC236}">
                        <a16:creationId xmlns:a16="http://schemas.microsoft.com/office/drawing/2014/main" id="{CD7ECBB6-FA44-4F38-BE43-8AC86EAA852E}"/>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4C48FF2D-9BA7-41D3-8CBE-74EF87076662}"/>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455BA82-C3BF-460A-B091-F6BE773DB30A}"/>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25279FAD-4B8F-4827-819A-80AB1F9993F1}"/>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B66B25A-B3FA-4CC6-8670-8C746C69A81A}"/>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64" name="Group 63">
                  <a:extLst>
                    <a:ext uri="{FF2B5EF4-FFF2-40B4-BE49-F238E27FC236}">
                      <a16:creationId xmlns:a16="http://schemas.microsoft.com/office/drawing/2014/main" id="{506D7720-BBF4-45D5-B362-CDD916D8C566}"/>
                    </a:ext>
                  </a:extLst>
                </p:cNvPr>
                <p:cNvGrpSpPr/>
                <p:nvPr/>
              </p:nvGrpSpPr>
              <p:grpSpPr>
                <a:xfrm>
                  <a:off x="2663169" y="4135086"/>
                  <a:ext cx="194462" cy="389255"/>
                  <a:chOff x="2663169" y="2675382"/>
                  <a:chExt cx="194462" cy="389255"/>
                </a:xfrm>
              </p:grpSpPr>
              <p:cxnSp>
                <p:nvCxnSpPr>
                  <p:cNvPr id="71" name="Straight Connector 70">
                    <a:extLst>
                      <a:ext uri="{FF2B5EF4-FFF2-40B4-BE49-F238E27FC236}">
                        <a16:creationId xmlns:a16="http://schemas.microsoft.com/office/drawing/2014/main" id="{6C4E8B80-65E5-4AEF-82DF-7F4E6A91A6C3}"/>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F2918D4B-7805-443E-BB9D-B33BFB4D7408}"/>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8A31A8C9-A1E1-47AB-9942-3DA10C754F05}"/>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A111269-EA91-4EEE-B745-6BF34DEAF619}"/>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596E375-A5D7-4220-A146-8CF6E8FB16A3}"/>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65" name="Group 64">
                  <a:extLst>
                    <a:ext uri="{FF2B5EF4-FFF2-40B4-BE49-F238E27FC236}">
                      <a16:creationId xmlns:a16="http://schemas.microsoft.com/office/drawing/2014/main" id="{AF7E7011-9F90-42AF-B0BB-4CE832C9DE51}"/>
                    </a:ext>
                  </a:extLst>
                </p:cNvPr>
                <p:cNvGrpSpPr/>
                <p:nvPr/>
              </p:nvGrpSpPr>
              <p:grpSpPr>
                <a:xfrm>
                  <a:off x="2663169" y="4621654"/>
                  <a:ext cx="194462" cy="389255"/>
                  <a:chOff x="2663169" y="2675382"/>
                  <a:chExt cx="194462" cy="389255"/>
                </a:xfrm>
              </p:grpSpPr>
              <p:cxnSp>
                <p:nvCxnSpPr>
                  <p:cNvPr id="66" name="Straight Connector 65">
                    <a:extLst>
                      <a:ext uri="{FF2B5EF4-FFF2-40B4-BE49-F238E27FC236}">
                        <a16:creationId xmlns:a16="http://schemas.microsoft.com/office/drawing/2014/main" id="{27724DE6-98B6-4FBE-B443-305B46F35654}"/>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191D6C5-CD4E-4C70-93C7-A22B2D90E412}"/>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2BD0A194-746C-4306-B451-0364EC415C00}"/>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85D82699-106C-42A3-8215-0457C970DB03}"/>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0C8DB26-B40C-4808-A4A9-7522D700B7E3}"/>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sp>
          <p:nvSpPr>
            <p:cNvPr id="54" name="Rectangle 53">
              <a:extLst>
                <a:ext uri="{FF2B5EF4-FFF2-40B4-BE49-F238E27FC236}">
                  <a16:creationId xmlns:a16="http://schemas.microsoft.com/office/drawing/2014/main" id="{DE5EED5C-72D0-4881-9332-14925097BE0B}"/>
                </a:ext>
              </a:extLst>
            </p:cNvPr>
            <p:cNvSpPr/>
            <p:nvPr/>
          </p:nvSpPr>
          <p:spPr>
            <a:xfrm>
              <a:off x="883144" y="2787079"/>
              <a:ext cx="482360" cy="1091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93" name="Group 92">
            <a:extLst>
              <a:ext uri="{FF2B5EF4-FFF2-40B4-BE49-F238E27FC236}">
                <a16:creationId xmlns:a16="http://schemas.microsoft.com/office/drawing/2014/main" id="{D9A82DCE-565C-4FFB-ACC8-87538698BEED}"/>
              </a:ext>
            </a:extLst>
          </p:cNvPr>
          <p:cNvGrpSpPr/>
          <p:nvPr/>
        </p:nvGrpSpPr>
        <p:grpSpPr>
          <a:xfrm>
            <a:off x="3750885" y="2807969"/>
            <a:ext cx="59716" cy="341415"/>
            <a:chOff x="5784185" y="1968224"/>
            <a:chExt cx="69707" cy="772056"/>
          </a:xfrm>
        </p:grpSpPr>
        <p:sp>
          <p:nvSpPr>
            <p:cNvPr id="94" name="Rectangle: Rounded Corners 93">
              <a:extLst>
                <a:ext uri="{FF2B5EF4-FFF2-40B4-BE49-F238E27FC236}">
                  <a16:creationId xmlns:a16="http://schemas.microsoft.com/office/drawing/2014/main" id="{80F14245-00C6-4208-AB7D-AA98A2C8E285}"/>
                </a:ext>
              </a:extLst>
            </p:cNvPr>
            <p:cNvSpPr/>
            <p:nvPr/>
          </p:nvSpPr>
          <p:spPr>
            <a:xfrm rot="2118843">
              <a:off x="5784185" y="1968224"/>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Rectangle: Rounded Corners 94">
              <a:extLst>
                <a:ext uri="{FF2B5EF4-FFF2-40B4-BE49-F238E27FC236}">
                  <a16:creationId xmlns:a16="http://schemas.microsoft.com/office/drawing/2014/main" id="{6C02FCD1-482F-46FE-A69E-673B52AF7799}"/>
                </a:ext>
              </a:extLst>
            </p:cNvPr>
            <p:cNvSpPr/>
            <p:nvPr/>
          </p:nvSpPr>
          <p:spPr>
            <a:xfrm rot="19481157" flipV="1">
              <a:off x="5784185" y="1987170"/>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92" name="Group 91">
            <a:extLst>
              <a:ext uri="{FF2B5EF4-FFF2-40B4-BE49-F238E27FC236}">
                <a16:creationId xmlns:a16="http://schemas.microsoft.com/office/drawing/2014/main" id="{453021B7-5D19-4AA8-9D01-134E454AE72F}"/>
              </a:ext>
            </a:extLst>
          </p:cNvPr>
          <p:cNvGrpSpPr/>
          <p:nvPr/>
        </p:nvGrpSpPr>
        <p:grpSpPr>
          <a:xfrm>
            <a:off x="4647687" y="2583122"/>
            <a:ext cx="482360" cy="3550865"/>
            <a:chOff x="5399247" y="3846318"/>
            <a:chExt cx="482360" cy="3550865"/>
          </a:xfrm>
        </p:grpSpPr>
        <p:grpSp>
          <p:nvGrpSpPr>
            <p:cNvPr id="97" name="Group 96">
              <a:extLst>
                <a:ext uri="{FF2B5EF4-FFF2-40B4-BE49-F238E27FC236}">
                  <a16:creationId xmlns:a16="http://schemas.microsoft.com/office/drawing/2014/main" id="{EF74A3D2-975A-41C0-998B-EAC9C80532B8}"/>
                </a:ext>
              </a:extLst>
            </p:cNvPr>
            <p:cNvGrpSpPr/>
            <p:nvPr/>
          </p:nvGrpSpPr>
          <p:grpSpPr>
            <a:xfrm>
              <a:off x="5450109" y="3846318"/>
              <a:ext cx="399255" cy="2954925"/>
              <a:chOff x="2469011" y="2267286"/>
              <a:chExt cx="388620" cy="2876214"/>
            </a:xfrm>
          </p:grpSpPr>
          <p:sp>
            <p:nvSpPr>
              <p:cNvPr id="99" name="Rectangle 98">
                <a:extLst>
                  <a:ext uri="{FF2B5EF4-FFF2-40B4-BE49-F238E27FC236}">
                    <a16:creationId xmlns:a16="http://schemas.microsoft.com/office/drawing/2014/main" id="{34932C58-616C-4E2E-83BF-EF7036041519}"/>
                  </a:ext>
                </a:extLst>
              </p:cNvPr>
              <p:cNvSpPr/>
              <p:nvPr/>
            </p:nvSpPr>
            <p:spPr>
              <a:xfrm>
                <a:off x="2469011" y="2267286"/>
                <a:ext cx="388620" cy="2876214"/>
              </a:xfrm>
              <a:prstGeom prst="rect">
                <a:avLst/>
              </a:pr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Oval 99">
                <a:extLst>
                  <a:ext uri="{FF2B5EF4-FFF2-40B4-BE49-F238E27FC236}">
                    <a16:creationId xmlns:a16="http://schemas.microsoft.com/office/drawing/2014/main" id="{F20807FE-78ED-4A38-90C1-698894AEC238}"/>
                  </a:ext>
                </a:extLst>
              </p:cNvPr>
              <p:cNvSpPr/>
              <p:nvPr/>
            </p:nvSpPr>
            <p:spPr>
              <a:xfrm>
                <a:off x="2627761" y="2367584"/>
                <a:ext cx="70816" cy="70816"/>
              </a:xfrm>
              <a:prstGeom prst="ellipse">
                <a:avLst/>
              </a:prstGeom>
              <a:solidFill>
                <a:srgbClr val="313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5EC626B-D35B-4658-8B99-4348DEEA7795}"/>
                  </a:ext>
                </a:extLst>
              </p:cNvPr>
              <p:cNvGrpSpPr/>
              <p:nvPr/>
            </p:nvGrpSpPr>
            <p:grpSpPr>
              <a:xfrm>
                <a:off x="2663169" y="2675382"/>
                <a:ext cx="194462" cy="2335527"/>
                <a:chOff x="2663169" y="2675382"/>
                <a:chExt cx="194462" cy="2335527"/>
              </a:xfrm>
            </p:grpSpPr>
            <p:grpSp>
              <p:nvGrpSpPr>
                <p:cNvPr id="102" name="Group 101">
                  <a:extLst>
                    <a:ext uri="{FF2B5EF4-FFF2-40B4-BE49-F238E27FC236}">
                      <a16:creationId xmlns:a16="http://schemas.microsoft.com/office/drawing/2014/main" id="{59397DA4-1A8D-4E53-BC5B-2DF703F8FD75}"/>
                    </a:ext>
                  </a:extLst>
                </p:cNvPr>
                <p:cNvGrpSpPr/>
                <p:nvPr/>
              </p:nvGrpSpPr>
              <p:grpSpPr>
                <a:xfrm>
                  <a:off x="2663169" y="2675382"/>
                  <a:ext cx="194462" cy="389255"/>
                  <a:chOff x="2663169" y="2675382"/>
                  <a:chExt cx="194462" cy="389255"/>
                </a:xfrm>
              </p:grpSpPr>
              <p:cxnSp>
                <p:nvCxnSpPr>
                  <p:cNvPr id="127" name="Straight Connector 126">
                    <a:extLst>
                      <a:ext uri="{FF2B5EF4-FFF2-40B4-BE49-F238E27FC236}">
                        <a16:creationId xmlns:a16="http://schemas.microsoft.com/office/drawing/2014/main" id="{20787822-958C-4A9C-A981-336F7BA6FB0D}"/>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5E49C4C-C151-4955-AFD6-BB2B056F3520}"/>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2191A66E-40EC-43DC-8C45-22561A374D5A}"/>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34E4CB6B-B352-4473-90C7-675662E53499}"/>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66A7FDEC-B766-4C34-85E5-8349580CA66B}"/>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03" name="Group 102">
                  <a:extLst>
                    <a:ext uri="{FF2B5EF4-FFF2-40B4-BE49-F238E27FC236}">
                      <a16:creationId xmlns:a16="http://schemas.microsoft.com/office/drawing/2014/main" id="{CB52728E-C661-4EEB-8FF7-67441B05ED40}"/>
                    </a:ext>
                  </a:extLst>
                </p:cNvPr>
                <p:cNvGrpSpPr/>
                <p:nvPr/>
              </p:nvGrpSpPr>
              <p:grpSpPr>
                <a:xfrm>
                  <a:off x="2663169" y="3161950"/>
                  <a:ext cx="194462" cy="389255"/>
                  <a:chOff x="2663169" y="2675382"/>
                  <a:chExt cx="194462" cy="389255"/>
                </a:xfrm>
              </p:grpSpPr>
              <p:cxnSp>
                <p:nvCxnSpPr>
                  <p:cNvPr id="122" name="Straight Connector 121">
                    <a:extLst>
                      <a:ext uri="{FF2B5EF4-FFF2-40B4-BE49-F238E27FC236}">
                        <a16:creationId xmlns:a16="http://schemas.microsoft.com/office/drawing/2014/main" id="{28516D83-387A-4FD1-A236-1757C42D2A91}"/>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26FFF00C-B2EE-44CC-ACD7-B2DE63DB5D42}"/>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66DDA289-80A6-4CDE-9EEA-CC4BFFC8EE17}"/>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83D4A9D-53E4-414A-ADD7-42216156BDCC}"/>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BC7E38D6-646B-4F56-983C-C99967AD54C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04" name="Group 103">
                  <a:extLst>
                    <a:ext uri="{FF2B5EF4-FFF2-40B4-BE49-F238E27FC236}">
                      <a16:creationId xmlns:a16="http://schemas.microsoft.com/office/drawing/2014/main" id="{62EC4C88-036A-4F1A-855C-216CAE2A797B}"/>
                    </a:ext>
                  </a:extLst>
                </p:cNvPr>
                <p:cNvGrpSpPr/>
                <p:nvPr/>
              </p:nvGrpSpPr>
              <p:grpSpPr>
                <a:xfrm>
                  <a:off x="2663169" y="3648518"/>
                  <a:ext cx="194462" cy="389255"/>
                  <a:chOff x="2663169" y="2675382"/>
                  <a:chExt cx="194462" cy="389255"/>
                </a:xfrm>
              </p:grpSpPr>
              <p:cxnSp>
                <p:nvCxnSpPr>
                  <p:cNvPr id="117" name="Straight Connector 116">
                    <a:extLst>
                      <a:ext uri="{FF2B5EF4-FFF2-40B4-BE49-F238E27FC236}">
                        <a16:creationId xmlns:a16="http://schemas.microsoft.com/office/drawing/2014/main" id="{8D2BDFA0-5F27-450E-8883-407EF0D28517}"/>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5D261D0C-DAB7-470B-9555-BAB84B287199}"/>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534A55D4-6269-4E7E-BF2F-8D8C7AC16D54}"/>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69C8D1F-7250-4D2D-BE1F-CB04FB0498AD}"/>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F7EE31D1-9E3A-4CFA-AFC3-8B073A5D120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05" name="Group 104">
                  <a:extLst>
                    <a:ext uri="{FF2B5EF4-FFF2-40B4-BE49-F238E27FC236}">
                      <a16:creationId xmlns:a16="http://schemas.microsoft.com/office/drawing/2014/main" id="{624C0BD6-13BB-4EF5-A7FF-FFCB4B78E7C0}"/>
                    </a:ext>
                  </a:extLst>
                </p:cNvPr>
                <p:cNvGrpSpPr/>
                <p:nvPr/>
              </p:nvGrpSpPr>
              <p:grpSpPr>
                <a:xfrm>
                  <a:off x="2663169" y="4135086"/>
                  <a:ext cx="194462" cy="389255"/>
                  <a:chOff x="2663169" y="2675382"/>
                  <a:chExt cx="194462" cy="389255"/>
                </a:xfrm>
              </p:grpSpPr>
              <p:cxnSp>
                <p:nvCxnSpPr>
                  <p:cNvPr id="112" name="Straight Connector 111">
                    <a:extLst>
                      <a:ext uri="{FF2B5EF4-FFF2-40B4-BE49-F238E27FC236}">
                        <a16:creationId xmlns:a16="http://schemas.microsoft.com/office/drawing/2014/main" id="{FEB77403-4B45-4684-B78D-F1B88C226F47}"/>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61CF906-F7FA-4B92-BF94-E2E20FFC7B3B}"/>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1926CCC2-C778-474F-8F1E-2A01B021C79C}"/>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AF4418A-1F02-42B8-808B-F38511370476}"/>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53B297BC-5F87-4947-AFEB-F7A46592F76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06" name="Group 105">
                  <a:extLst>
                    <a:ext uri="{FF2B5EF4-FFF2-40B4-BE49-F238E27FC236}">
                      <a16:creationId xmlns:a16="http://schemas.microsoft.com/office/drawing/2014/main" id="{592C531D-2E28-42EE-B0E9-204140B55328}"/>
                    </a:ext>
                  </a:extLst>
                </p:cNvPr>
                <p:cNvGrpSpPr/>
                <p:nvPr/>
              </p:nvGrpSpPr>
              <p:grpSpPr>
                <a:xfrm>
                  <a:off x="2663169" y="4621654"/>
                  <a:ext cx="194462" cy="389255"/>
                  <a:chOff x="2663169" y="2675382"/>
                  <a:chExt cx="194462" cy="389255"/>
                </a:xfrm>
              </p:grpSpPr>
              <p:cxnSp>
                <p:nvCxnSpPr>
                  <p:cNvPr id="107" name="Straight Connector 106">
                    <a:extLst>
                      <a:ext uri="{FF2B5EF4-FFF2-40B4-BE49-F238E27FC236}">
                        <a16:creationId xmlns:a16="http://schemas.microsoft.com/office/drawing/2014/main" id="{8DCFAD1F-754C-471E-8B0E-214A6236F8EA}"/>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C5E4E84E-DF8F-40EE-B106-46E422060996}"/>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997894A6-2770-43CD-A432-2266815A4C17}"/>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761A35BF-3B70-43D0-9891-1D09BE9602E4}"/>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B9E1EE4C-771C-4BC3-9176-A3FB66EF1B08}"/>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sp>
          <p:nvSpPr>
            <p:cNvPr id="98" name="Rectangle 97">
              <a:extLst>
                <a:ext uri="{FF2B5EF4-FFF2-40B4-BE49-F238E27FC236}">
                  <a16:creationId xmlns:a16="http://schemas.microsoft.com/office/drawing/2014/main" id="{C00AB9FD-E590-4E7F-AB2A-B3CB280C4203}"/>
                </a:ext>
              </a:extLst>
            </p:cNvPr>
            <p:cNvSpPr/>
            <p:nvPr/>
          </p:nvSpPr>
          <p:spPr>
            <a:xfrm>
              <a:off x="5399247" y="6305278"/>
              <a:ext cx="482360" cy="1091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34" name="Group 133">
            <a:extLst>
              <a:ext uri="{FF2B5EF4-FFF2-40B4-BE49-F238E27FC236}">
                <a16:creationId xmlns:a16="http://schemas.microsoft.com/office/drawing/2014/main" id="{48DED531-DFDA-4CE7-A7D1-38520CF827EB}"/>
              </a:ext>
            </a:extLst>
          </p:cNvPr>
          <p:cNvGrpSpPr/>
          <p:nvPr/>
        </p:nvGrpSpPr>
        <p:grpSpPr>
          <a:xfrm>
            <a:off x="5878125" y="2098658"/>
            <a:ext cx="399255" cy="2954925"/>
            <a:chOff x="2469011" y="2267286"/>
            <a:chExt cx="388620" cy="2876214"/>
          </a:xfrm>
        </p:grpSpPr>
        <p:sp>
          <p:nvSpPr>
            <p:cNvPr id="136" name="Rectangle 135">
              <a:extLst>
                <a:ext uri="{FF2B5EF4-FFF2-40B4-BE49-F238E27FC236}">
                  <a16:creationId xmlns:a16="http://schemas.microsoft.com/office/drawing/2014/main" id="{054D9C14-9BC0-4C03-BF31-25C150F3FF51}"/>
                </a:ext>
              </a:extLst>
            </p:cNvPr>
            <p:cNvSpPr/>
            <p:nvPr/>
          </p:nvSpPr>
          <p:spPr>
            <a:xfrm>
              <a:off x="2469011" y="2267286"/>
              <a:ext cx="388620" cy="2876214"/>
            </a:xfrm>
            <a:prstGeom prst="rect">
              <a:avLst/>
            </a:pr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7" name="Oval 136">
              <a:extLst>
                <a:ext uri="{FF2B5EF4-FFF2-40B4-BE49-F238E27FC236}">
                  <a16:creationId xmlns:a16="http://schemas.microsoft.com/office/drawing/2014/main" id="{0BDE740B-80AB-4410-8754-B4E00E36D9E4}"/>
                </a:ext>
              </a:extLst>
            </p:cNvPr>
            <p:cNvSpPr/>
            <p:nvPr/>
          </p:nvSpPr>
          <p:spPr>
            <a:xfrm>
              <a:off x="2627761" y="2367584"/>
              <a:ext cx="70816" cy="70816"/>
            </a:xfrm>
            <a:prstGeom prst="ellipse">
              <a:avLst/>
            </a:prstGeom>
            <a:solidFill>
              <a:srgbClr val="313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8" name="Group 137">
              <a:extLst>
                <a:ext uri="{FF2B5EF4-FFF2-40B4-BE49-F238E27FC236}">
                  <a16:creationId xmlns:a16="http://schemas.microsoft.com/office/drawing/2014/main" id="{12C48235-765F-4205-816C-8F0A2653A9B5}"/>
                </a:ext>
              </a:extLst>
            </p:cNvPr>
            <p:cNvGrpSpPr/>
            <p:nvPr/>
          </p:nvGrpSpPr>
          <p:grpSpPr>
            <a:xfrm>
              <a:off x="2663169" y="2675382"/>
              <a:ext cx="194462" cy="2335527"/>
              <a:chOff x="2663169" y="2675382"/>
              <a:chExt cx="194462" cy="2335527"/>
            </a:xfrm>
          </p:grpSpPr>
          <p:grpSp>
            <p:nvGrpSpPr>
              <p:cNvPr id="139" name="Group 138">
                <a:extLst>
                  <a:ext uri="{FF2B5EF4-FFF2-40B4-BE49-F238E27FC236}">
                    <a16:creationId xmlns:a16="http://schemas.microsoft.com/office/drawing/2014/main" id="{F41D9B4F-9208-4A23-BCD9-DE09D966400A}"/>
                  </a:ext>
                </a:extLst>
              </p:cNvPr>
              <p:cNvGrpSpPr/>
              <p:nvPr/>
            </p:nvGrpSpPr>
            <p:grpSpPr>
              <a:xfrm>
                <a:off x="2663169" y="2675382"/>
                <a:ext cx="194462" cy="389255"/>
                <a:chOff x="2663169" y="2675382"/>
                <a:chExt cx="194462" cy="389255"/>
              </a:xfrm>
            </p:grpSpPr>
            <p:cxnSp>
              <p:nvCxnSpPr>
                <p:cNvPr id="164" name="Straight Connector 163">
                  <a:extLst>
                    <a:ext uri="{FF2B5EF4-FFF2-40B4-BE49-F238E27FC236}">
                      <a16:creationId xmlns:a16="http://schemas.microsoft.com/office/drawing/2014/main" id="{A9D87083-5066-4F55-B51B-E73122C8A567}"/>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E15F7459-88A2-4A70-891B-60AB8168D96D}"/>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6" name="Straight Connector 165">
                  <a:extLst>
                    <a:ext uri="{FF2B5EF4-FFF2-40B4-BE49-F238E27FC236}">
                      <a16:creationId xmlns:a16="http://schemas.microsoft.com/office/drawing/2014/main" id="{C7962F86-415D-42C2-9C95-AD99A49CBEA6}"/>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B519F004-C86C-4AF4-B863-18A39D0A874D}"/>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8" name="Straight Connector 167">
                  <a:extLst>
                    <a:ext uri="{FF2B5EF4-FFF2-40B4-BE49-F238E27FC236}">
                      <a16:creationId xmlns:a16="http://schemas.microsoft.com/office/drawing/2014/main" id="{942289BE-FD30-4A85-A707-3FC450E42980}"/>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40" name="Group 139">
                <a:extLst>
                  <a:ext uri="{FF2B5EF4-FFF2-40B4-BE49-F238E27FC236}">
                    <a16:creationId xmlns:a16="http://schemas.microsoft.com/office/drawing/2014/main" id="{68112BEA-23AC-45F4-A8DC-C1CA17E4227B}"/>
                  </a:ext>
                </a:extLst>
              </p:cNvPr>
              <p:cNvGrpSpPr/>
              <p:nvPr/>
            </p:nvGrpSpPr>
            <p:grpSpPr>
              <a:xfrm>
                <a:off x="2663169" y="3161950"/>
                <a:ext cx="194462" cy="389255"/>
                <a:chOff x="2663169" y="2675382"/>
                <a:chExt cx="194462" cy="389255"/>
              </a:xfrm>
            </p:grpSpPr>
            <p:cxnSp>
              <p:nvCxnSpPr>
                <p:cNvPr id="159" name="Straight Connector 158">
                  <a:extLst>
                    <a:ext uri="{FF2B5EF4-FFF2-40B4-BE49-F238E27FC236}">
                      <a16:creationId xmlns:a16="http://schemas.microsoft.com/office/drawing/2014/main" id="{34792796-A039-4842-B3FE-24E1581BCD2C}"/>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0" name="Straight Connector 159">
                  <a:extLst>
                    <a:ext uri="{FF2B5EF4-FFF2-40B4-BE49-F238E27FC236}">
                      <a16:creationId xmlns:a16="http://schemas.microsoft.com/office/drawing/2014/main" id="{BF9BCCFD-0E55-48F1-8B71-EFF1F1CBB934}"/>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1" name="Straight Connector 160">
                  <a:extLst>
                    <a:ext uri="{FF2B5EF4-FFF2-40B4-BE49-F238E27FC236}">
                      <a16:creationId xmlns:a16="http://schemas.microsoft.com/office/drawing/2014/main" id="{7C184F4D-5AD2-4AB6-8F8D-8D17F6B9DFC5}"/>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2" name="Straight Connector 161">
                  <a:extLst>
                    <a:ext uri="{FF2B5EF4-FFF2-40B4-BE49-F238E27FC236}">
                      <a16:creationId xmlns:a16="http://schemas.microsoft.com/office/drawing/2014/main" id="{7495EAE7-4ACB-480C-93C1-9FA645422F2B}"/>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3A81A0BD-BAA3-4A4E-B5A4-7C454A3600F4}"/>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41" name="Group 140">
                <a:extLst>
                  <a:ext uri="{FF2B5EF4-FFF2-40B4-BE49-F238E27FC236}">
                    <a16:creationId xmlns:a16="http://schemas.microsoft.com/office/drawing/2014/main" id="{B139F2B5-9ACA-4C5A-BCF1-2D6E40D86F99}"/>
                  </a:ext>
                </a:extLst>
              </p:cNvPr>
              <p:cNvGrpSpPr/>
              <p:nvPr/>
            </p:nvGrpSpPr>
            <p:grpSpPr>
              <a:xfrm>
                <a:off x="2663169" y="3648518"/>
                <a:ext cx="194462" cy="389255"/>
                <a:chOff x="2663169" y="2675382"/>
                <a:chExt cx="194462" cy="389255"/>
              </a:xfrm>
            </p:grpSpPr>
            <p:cxnSp>
              <p:nvCxnSpPr>
                <p:cNvPr id="154" name="Straight Connector 153">
                  <a:extLst>
                    <a:ext uri="{FF2B5EF4-FFF2-40B4-BE49-F238E27FC236}">
                      <a16:creationId xmlns:a16="http://schemas.microsoft.com/office/drawing/2014/main" id="{B9AFA1A7-C387-4F39-9A86-EF1F204FB0A4}"/>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5" name="Straight Connector 154">
                  <a:extLst>
                    <a:ext uri="{FF2B5EF4-FFF2-40B4-BE49-F238E27FC236}">
                      <a16:creationId xmlns:a16="http://schemas.microsoft.com/office/drawing/2014/main" id="{AF4ADFF0-8913-4EF0-B124-408A93AA7BBF}"/>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6" name="Straight Connector 155">
                  <a:extLst>
                    <a:ext uri="{FF2B5EF4-FFF2-40B4-BE49-F238E27FC236}">
                      <a16:creationId xmlns:a16="http://schemas.microsoft.com/office/drawing/2014/main" id="{1EE136DF-733C-40D3-8517-9DD39B55EA42}"/>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7" name="Straight Connector 156">
                  <a:extLst>
                    <a:ext uri="{FF2B5EF4-FFF2-40B4-BE49-F238E27FC236}">
                      <a16:creationId xmlns:a16="http://schemas.microsoft.com/office/drawing/2014/main" id="{88245A97-5BF5-4A22-B543-0BDA3F25AFDF}"/>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8" name="Straight Connector 157">
                  <a:extLst>
                    <a:ext uri="{FF2B5EF4-FFF2-40B4-BE49-F238E27FC236}">
                      <a16:creationId xmlns:a16="http://schemas.microsoft.com/office/drawing/2014/main" id="{199EFB00-2751-4573-8744-39F9B4EFF019}"/>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42" name="Group 141">
                <a:extLst>
                  <a:ext uri="{FF2B5EF4-FFF2-40B4-BE49-F238E27FC236}">
                    <a16:creationId xmlns:a16="http://schemas.microsoft.com/office/drawing/2014/main" id="{5E760769-B937-40CD-A80D-749F3E972C30}"/>
                  </a:ext>
                </a:extLst>
              </p:cNvPr>
              <p:cNvGrpSpPr/>
              <p:nvPr/>
            </p:nvGrpSpPr>
            <p:grpSpPr>
              <a:xfrm>
                <a:off x="2663169" y="4135086"/>
                <a:ext cx="194462" cy="389255"/>
                <a:chOff x="2663169" y="2675382"/>
                <a:chExt cx="194462" cy="389255"/>
              </a:xfrm>
            </p:grpSpPr>
            <p:cxnSp>
              <p:nvCxnSpPr>
                <p:cNvPr id="149" name="Straight Connector 148">
                  <a:extLst>
                    <a:ext uri="{FF2B5EF4-FFF2-40B4-BE49-F238E27FC236}">
                      <a16:creationId xmlns:a16="http://schemas.microsoft.com/office/drawing/2014/main" id="{79D5F0F6-AD80-462A-9BFD-6FD23B9DEF17}"/>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0" name="Straight Connector 149">
                  <a:extLst>
                    <a:ext uri="{FF2B5EF4-FFF2-40B4-BE49-F238E27FC236}">
                      <a16:creationId xmlns:a16="http://schemas.microsoft.com/office/drawing/2014/main" id="{43FD133A-2275-4DFE-A880-B7638A5B7907}"/>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1" name="Straight Connector 150">
                  <a:extLst>
                    <a:ext uri="{FF2B5EF4-FFF2-40B4-BE49-F238E27FC236}">
                      <a16:creationId xmlns:a16="http://schemas.microsoft.com/office/drawing/2014/main" id="{06ECEC2C-344C-4520-B73D-AB3899CB451C}"/>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2" name="Straight Connector 151">
                  <a:extLst>
                    <a:ext uri="{FF2B5EF4-FFF2-40B4-BE49-F238E27FC236}">
                      <a16:creationId xmlns:a16="http://schemas.microsoft.com/office/drawing/2014/main" id="{D6D157E8-2E4D-4806-AA62-14C06A5BD1ED}"/>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4C71E8D7-6AAC-45A4-9D14-C177C2FDEA99}"/>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43" name="Group 142">
                <a:extLst>
                  <a:ext uri="{FF2B5EF4-FFF2-40B4-BE49-F238E27FC236}">
                    <a16:creationId xmlns:a16="http://schemas.microsoft.com/office/drawing/2014/main" id="{3353132B-F878-4CDA-BFF7-EE9F1DB70519}"/>
                  </a:ext>
                </a:extLst>
              </p:cNvPr>
              <p:cNvGrpSpPr/>
              <p:nvPr/>
            </p:nvGrpSpPr>
            <p:grpSpPr>
              <a:xfrm>
                <a:off x="2663169" y="4621654"/>
                <a:ext cx="194462" cy="389255"/>
                <a:chOff x="2663169" y="2675382"/>
                <a:chExt cx="194462" cy="389255"/>
              </a:xfrm>
            </p:grpSpPr>
            <p:cxnSp>
              <p:nvCxnSpPr>
                <p:cNvPr id="144" name="Straight Connector 143">
                  <a:extLst>
                    <a:ext uri="{FF2B5EF4-FFF2-40B4-BE49-F238E27FC236}">
                      <a16:creationId xmlns:a16="http://schemas.microsoft.com/office/drawing/2014/main" id="{CC42013D-2467-45D3-BB25-C9979FF3DC09}"/>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5" name="Straight Connector 144">
                  <a:extLst>
                    <a:ext uri="{FF2B5EF4-FFF2-40B4-BE49-F238E27FC236}">
                      <a16:creationId xmlns:a16="http://schemas.microsoft.com/office/drawing/2014/main" id="{42F9F6EA-B348-457E-951F-C058A7BA129C}"/>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6" name="Straight Connector 145">
                  <a:extLst>
                    <a:ext uri="{FF2B5EF4-FFF2-40B4-BE49-F238E27FC236}">
                      <a16:creationId xmlns:a16="http://schemas.microsoft.com/office/drawing/2014/main" id="{09FFE696-D3D3-4C0F-919B-020D13E6250A}"/>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9F820E40-6313-475C-A7D4-9EBE7C58E347}"/>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8" name="Straight Connector 147">
                  <a:extLst>
                    <a:ext uri="{FF2B5EF4-FFF2-40B4-BE49-F238E27FC236}">
                      <a16:creationId xmlns:a16="http://schemas.microsoft.com/office/drawing/2014/main" id="{DDB096E8-7C59-4CD4-A8D2-790CFB3CDE04}"/>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grpSp>
        <p:nvGrpSpPr>
          <p:cNvPr id="206" name="Group 205">
            <a:extLst>
              <a:ext uri="{FF2B5EF4-FFF2-40B4-BE49-F238E27FC236}">
                <a16:creationId xmlns:a16="http://schemas.microsoft.com/office/drawing/2014/main" id="{09088F6E-1E17-4BDC-A0FF-05B8A488EA7D}"/>
              </a:ext>
            </a:extLst>
          </p:cNvPr>
          <p:cNvGrpSpPr/>
          <p:nvPr/>
        </p:nvGrpSpPr>
        <p:grpSpPr>
          <a:xfrm>
            <a:off x="4874877" y="2228308"/>
            <a:ext cx="59716" cy="341415"/>
            <a:chOff x="5784185" y="1968224"/>
            <a:chExt cx="69707" cy="772056"/>
          </a:xfrm>
        </p:grpSpPr>
        <p:sp>
          <p:nvSpPr>
            <p:cNvPr id="207" name="Rectangle: Rounded Corners 206">
              <a:extLst>
                <a:ext uri="{FF2B5EF4-FFF2-40B4-BE49-F238E27FC236}">
                  <a16:creationId xmlns:a16="http://schemas.microsoft.com/office/drawing/2014/main" id="{1C4E1CCD-C8EE-4577-82F6-002E9FEE7A25}"/>
                </a:ext>
              </a:extLst>
            </p:cNvPr>
            <p:cNvSpPr/>
            <p:nvPr/>
          </p:nvSpPr>
          <p:spPr>
            <a:xfrm rot="2118843">
              <a:off x="5784185" y="1968224"/>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8" name="Rectangle: Rounded Corners 207">
              <a:extLst>
                <a:ext uri="{FF2B5EF4-FFF2-40B4-BE49-F238E27FC236}">
                  <a16:creationId xmlns:a16="http://schemas.microsoft.com/office/drawing/2014/main" id="{2AEB8E5E-D3D0-4093-A613-BBF065865AE0}"/>
                </a:ext>
              </a:extLst>
            </p:cNvPr>
            <p:cNvSpPr/>
            <p:nvPr/>
          </p:nvSpPr>
          <p:spPr>
            <a:xfrm rot="19481157" flipV="1">
              <a:off x="5784185" y="1987170"/>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04" name="Oval 1303">
            <a:extLst>
              <a:ext uri="{FF2B5EF4-FFF2-40B4-BE49-F238E27FC236}">
                <a16:creationId xmlns:a16="http://schemas.microsoft.com/office/drawing/2014/main" id="{226F2B68-F9F3-4323-AFE4-7803DAE2442C}"/>
              </a:ext>
            </a:extLst>
          </p:cNvPr>
          <p:cNvSpPr/>
          <p:nvPr/>
        </p:nvSpPr>
        <p:spPr>
          <a:xfrm>
            <a:off x="7014583" y="836982"/>
            <a:ext cx="428367" cy="4283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B1D7ED5-989F-4E9B-B20E-6EE723AE79DF}"/>
              </a:ext>
            </a:extLst>
          </p:cNvPr>
          <p:cNvGrpSpPr/>
          <p:nvPr/>
        </p:nvGrpSpPr>
        <p:grpSpPr>
          <a:xfrm>
            <a:off x="7198908" y="880458"/>
            <a:ext cx="59716" cy="341415"/>
            <a:chOff x="5784185" y="1968224"/>
            <a:chExt cx="69707" cy="772056"/>
          </a:xfrm>
        </p:grpSpPr>
        <p:sp>
          <p:nvSpPr>
            <p:cNvPr id="210" name="Rectangle: Rounded Corners 209">
              <a:extLst>
                <a:ext uri="{FF2B5EF4-FFF2-40B4-BE49-F238E27FC236}">
                  <a16:creationId xmlns:a16="http://schemas.microsoft.com/office/drawing/2014/main" id="{E7EA6AB8-8F2A-4B1D-B4CF-E45F11E96070}"/>
                </a:ext>
              </a:extLst>
            </p:cNvPr>
            <p:cNvSpPr/>
            <p:nvPr/>
          </p:nvSpPr>
          <p:spPr>
            <a:xfrm rot="2118843">
              <a:off x="5784185" y="1968224"/>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1" name="Rectangle: Rounded Corners 210">
              <a:extLst>
                <a:ext uri="{FF2B5EF4-FFF2-40B4-BE49-F238E27FC236}">
                  <a16:creationId xmlns:a16="http://schemas.microsoft.com/office/drawing/2014/main" id="{F62CD9F0-F48F-47F5-B3AA-1228DA1D95C8}"/>
                </a:ext>
              </a:extLst>
            </p:cNvPr>
            <p:cNvSpPr/>
            <p:nvPr/>
          </p:nvSpPr>
          <p:spPr>
            <a:xfrm rot="19481157" flipV="1">
              <a:off x="5784185" y="1987170"/>
              <a:ext cx="69707" cy="753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41" name="Freeform: Shape 240">
            <a:extLst>
              <a:ext uri="{FF2B5EF4-FFF2-40B4-BE49-F238E27FC236}">
                <a16:creationId xmlns:a16="http://schemas.microsoft.com/office/drawing/2014/main" id="{0D081FCA-6558-4A13-84BC-316279050104}"/>
              </a:ext>
            </a:extLst>
          </p:cNvPr>
          <p:cNvSpPr/>
          <p:nvPr/>
        </p:nvSpPr>
        <p:spPr>
          <a:xfrm>
            <a:off x="5960896" y="1722917"/>
            <a:ext cx="233400" cy="312882"/>
          </a:xfrm>
          <a:custGeom>
            <a:avLst/>
            <a:gdLst>
              <a:gd name="connsiteX0" fmla="*/ 196715 w 233400"/>
              <a:gd name="connsiteY0" fmla="*/ 1832 h 312882"/>
              <a:gd name="connsiteX1" fmla="*/ 229200 w 233400"/>
              <a:gd name="connsiteY1" fmla="*/ 24845 h 312882"/>
              <a:gd name="connsiteX2" fmla="*/ 231568 w 233400"/>
              <a:gd name="connsiteY2" fmla="*/ 38720 h 312882"/>
              <a:gd name="connsiteX3" fmla="*/ 150323 w 233400"/>
              <a:gd name="connsiteY3" fmla="*/ 153406 h 312882"/>
              <a:gd name="connsiteX4" fmla="*/ 146412 w 233400"/>
              <a:gd name="connsiteY4" fmla="*/ 147885 h 312882"/>
              <a:gd name="connsiteX5" fmla="*/ 146412 w 233400"/>
              <a:gd name="connsiteY5" fmla="*/ 147886 h 312882"/>
              <a:gd name="connsiteX6" fmla="*/ 150323 w 233400"/>
              <a:gd name="connsiteY6" fmla="*/ 153407 h 312882"/>
              <a:gd name="connsiteX7" fmla="*/ 146412 w 233400"/>
              <a:gd name="connsiteY7" fmla="*/ 158927 h 312882"/>
              <a:gd name="connsiteX8" fmla="*/ 146412 w 233400"/>
              <a:gd name="connsiteY8" fmla="*/ 253269 h 312882"/>
              <a:gd name="connsiteX9" fmla="*/ 146087 w 233400"/>
              <a:gd name="connsiteY9" fmla="*/ 253269 h 312882"/>
              <a:gd name="connsiteX10" fmla="*/ 146087 w 233400"/>
              <a:gd name="connsiteY10" fmla="*/ 302929 h 312882"/>
              <a:gd name="connsiteX11" fmla="*/ 136134 w 233400"/>
              <a:gd name="connsiteY11" fmla="*/ 312882 h 312882"/>
              <a:gd name="connsiteX12" fmla="*/ 96324 w 233400"/>
              <a:gd name="connsiteY12" fmla="*/ 312882 h 312882"/>
              <a:gd name="connsiteX13" fmla="*/ 86371 w 233400"/>
              <a:gd name="connsiteY13" fmla="*/ 302929 h 312882"/>
              <a:gd name="connsiteX14" fmla="*/ 86371 w 233400"/>
              <a:gd name="connsiteY14" fmla="*/ 208423 h 312882"/>
              <a:gd name="connsiteX15" fmla="*/ 86696 w 233400"/>
              <a:gd name="connsiteY15" fmla="*/ 208423 h 312882"/>
              <a:gd name="connsiteX16" fmla="*/ 86696 w 233400"/>
              <a:gd name="connsiteY16" fmla="*/ 166894 h 312882"/>
              <a:gd name="connsiteX17" fmla="*/ 77141 w 233400"/>
              <a:gd name="connsiteY17" fmla="*/ 153406 h 312882"/>
              <a:gd name="connsiteX18" fmla="*/ 86696 w 233400"/>
              <a:gd name="connsiteY18" fmla="*/ 139918 h 312882"/>
              <a:gd name="connsiteX19" fmla="*/ 86696 w 233400"/>
              <a:gd name="connsiteY19" fmla="*/ 139917 h 312882"/>
              <a:gd name="connsiteX20" fmla="*/ 77141 w 233400"/>
              <a:gd name="connsiteY20" fmla="*/ 153405 h 312882"/>
              <a:gd name="connsiteX21" fmla="*/ 1831 w 233400"/>
              <a:gd name="connsiteY21" fmla="*/ 47096 h 312882"/>
              <a:gd name="connsiteX22" fmla="*/ 4201 w 233400"/>
              <a:gd name="connsiteY22" fmla="*/ 33221 h 312882"/>
              <a:gd name="connsiteX23" fmla="*/ 36684 w 233400"/>
              <a:gd name="connsiteY23" fmla="*/ 10209 h 312882"/>
              <a:gd name="connsiteX24" fmla="*/ 50559 w 233400"/>
              <a:gd name="connsiteY24" fmla="*/ 12577 h 312882"/>
              <a:gd name="connsiteX25" fmla="*/ 113732 w 233400"/>
              <a:gd name="connsiteY25" fmla="*/ 101753 h 312882"/>
              <a:gd name="connsiteX26" fmla="*/ 112535 w 233400"/>
              <a:gd name="connsiteY26" fmla="*/ 103442 h 312882"/>
              <a:gd name="connsiteX27" fmla="*/ 112536 w 233400"/>
              <a:gd name="connsiteY27" fmla="*/ 103442 h 312882"/>
              <a:gd name="connsiteX28" fmla="*/ 113732 w 233400"/>
              <a:gd name="connsiteY28" fmla="*/ 101754 h 312882"/>
              <a:gd name="connsiteX29" fmla="*/ 114928 w 233400"/>
              <a:gd name="connsiteY29" fmla="*/ 103442 h 312882"/>
              <a:gd name="connsiteX30" fmla="*/ 114929 w 233400"/>
              <a:gd name="connsiteY30" fmla="*/ 103442 h 312882"/>
              <a:gd name="connsiteX31" fmla="*/ 113733 w 233400"/>
              <a:gd name="connsiteY31" fmla="*/ 101753 h 312882"/>
              <a:gd name="connsiteX32" fmla="*/ 182840 w 233400"/>
              <a:gd name="connsiteY32" fmla="*/ 4200 h 312882"/>
              <a:gd name="connsiteX33" fmla="*/ 196715 w 233400"/>
              <a:gd name="connsiteY33" fmla="*/ 1832 h 31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3400" h="312882">
                <a:moveTo>
                  <a:pt x="196715" y="1832"/>
                </a:moveTo>
                <a:lnTo>
                  <a:pt x="229200" y="24845"/>
                </a:lnTo>
                <a:cubicBezTo>
                  <a:pt x="233685" y="28022"/>
                  <a:pt x="234746" y="34235"/>
                  <a:pt x="231568" y="38720"/>
                </a:cubicBezTo>
                <a:lnTo>
                  <a:pt x="150323" y="153406"/>
                </a:lnTo>
                <a:lnTo>
                  <a:pt x="146412" y="147885"/>
                </a:lnTo>
                <a:lnTo>
                  <a:pt x="146412" y="147886"/>
                </a:lnTo>
                <a:lnTo>
                  <a:pt x="150323" y="153407"/>
                </a:lnTo>
                <a:lnTo>
                  <a:pt x="146412" y="158927"/>
                </a:lnTo>
                <a:lnTo>
                  <a:pt x="146412" y="253269"/>
                </a:lnTo>
                <a:lnTo>
                  <a:pt x="146087" y="253269"/>
                </a:lnTo>
                <a:lnTo>
                  <a:pt x="146087" y="302929"/>
                </a:lnTo>
                <a:cubicBezTo>
                  <a:pt x="146087" y="308426"/>
                  <a:pt x="141631" y="312882"/>
                  <a:pt x="136134" y="312882"/>
                </a:cubicBezTo>
                <a:lnTo>
                  <a:pt x="96324" y="312882"/>
                </a:lnTo>
                <a:cubicBezTo>
                  <a:pt x="90827" y="312882"/>
                  <a:pt x="86371" y="308426"/>
                  <a:pt x="86371" y="302929"/>
                </a:cubicBezTo>
                <a:lnTo>
                  <a:pt x="86371" y="208423"/>
                </a:lnTo>
                <a:lnTo>
                  <a:pt x="86696" y="208423"/>
                </a:lnTo>
                <a:lnTo>
                  <a:pt x="86696" y="166894"/>
                </a:lnTo>
                <a:lnTo>
                  <a:pt x="77141" y="153406"/>
                </a:lnTo>
                <a:lnTo>
                  <a:pt x="86696" y="139918"/>
                </a:lnTo>
                <a:lnTo>
                  <a:pt x="86696" y="139917"/>
                </a:lnTo>
                <a:lnTo>
                  <a:pt x="77141" y="153405"/>
                </a:lnTo>
                <a:lnTo>
                  <a:pt x="1831" y="47096"/>
                </a:lnTo>
                <a:cubicBezTo>
                  <a:pt x="-1346" y="42611"/>
                  <a:pt x="-286" y="36399"/>
                  <a:pt x="4201" y="33221"/>
                </a:cubicBezTo>
                <a:lnTo>
                  <a:pt x="36684" y="10209"/>
                </a:lnTo>
                <a:cubicBezTo>
                  <a:pt x="41170" y="7032"/>
                  <a:pt x="47382" y="8093"/>
                  <a:pt x="50559" y="12577"/>
                </a:cubicBezTo>
                <a:lnTo>
                  <a:pt x="113732" y="101753"/>
                </a:lnTo>
                <a:lnTo>
                  <a:pt x="112535" y="103442"/>
                </a:lnTo>
                <a:lnTo>
                  <a:pt x="112536" y="103442"/>
                </a:lnTo>
                <a:lnTo>
                  <a:pt x="113732" y="101754"/>
                </a:lnTo>
                <a:lnTo>
                  <a:pt x="114928" y="103442"/>
                </a:lnTo>
                <a:lnTo>
                  <a:pt x="114929" y="103442"/>
                </a:lnTo>
                <a:lnTo>
                  <a:pt x="113733" y="101753"/>
                </a:lnTo>
                <a:lnTo>
                  <a:pt x="182840" y="4200"/>
                </a:lnTo>
                <a:cubicBezTo>
                  <a:pt x="186018" y="-285"/>
                  <a:pt x="192230" y="-1346"/>
                  <a:pt x="196715" y="1832"/>
                </a:cubicBezTo>
                <a:close/>
              </a:path>
            </a:pathLst>
          </a:custGeom>
          <a:solidFill>
            <a:srgbClr val="1F1C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nvGrpSpPr>
          <p:cNvPr id="1293" name="Group 1292">
            <a:extLst>
              <a:ext uri="{FF2B5EF4-FFF2-40B4-BE49-F238E27FC236}">
                <a16:creationId xmlns:a16="http://schemas.microsoft.com/office/drawing/2014/main" id="{C212EB2B-1FF7-4FB9-97E7-0BB7C5B9605F}"/>
              </a:ext>
            </a:extLst>
          </p:cNvPr>
          <p:cNvGrpSpPr/>
          <p:nvPr/>
        </p:nvGrpSpPr>
        <p:grpSpPr>
          <a:xfrm>
            <a:off x="7000182" y="1300104"/>
            <a:ext cx="482360" cy="5819165"/>
            <a:chOff x="6888968" y="1117905"/>
            <a:chExt cx="482360" cy="5819165"/>
          </a:xfrm>
        </p:grpSpPr>
        <p:grpSp>
          <p:nvGrpSpPr>
            <p:cNvPr id="1292" name="Group 1291">
              <a:extLst>
                <a:ext uri="{FF2B5EF4-FFF2-40B4-BE49-F238E27FC236}">
                  <a16:creationId xmlns:a16="http://schemas.microsoft.com/office/drawing/2014/main" id="{A8FAFB3C-1FF0-4A06-9622-418F30EE7CBF}"/>
                </a:ext>
              </a:extLst>
            </p:cNvPr>
            <p:cNvGrpSpPr/>
            <p:nvPr/>
          </p:nvGrpSpPr>
          <p:grpSpPr>
            <a:xfrm>
              <a:off x="6918082" y="1117905"/>
              <a:ext cx="399678" cy="4453516"/>
              <a:chOff x="7025456" y="4122072"/>
              <a:chExt cx="399678" cy="4453516"/>
            </a:xfrm>
          </p:grpSpPr>
          <p:grpSp>
            <p:nvGrpSpPr>
              <p:cNvPr id="170" name="Group 169">
                <a:extLst>
                  <a:ext uri="{FF2B5EF4-FFF2-40B4-BE49-F238E27FC236}">
                    <a16:creationId xmlns:a16="http://schemas.microsoft.com/office/drawing/2014/main" id="{1EEBC184-8C8D-4FC4-B3B1-BC3D01B5665E}"/>
                  </a:ext>
                </a:extLst>
              </p:cNvPr>
              <p:cNvGrpSpPr/>
              <p:nvPr/>
            </p:nvGrpSpPr>
            <p:grpSpPr>
              <a:xfrm>
                <a:off x="7025456" y="4122072"/>
                <a:ext cx="399255" cy="2954925"/>
                <a:chOff x="2469011" y="2267286"/>
                <a:chExt cx="388620" cy="2876214"/>
              </a:xfrm>
            </p:grpSpPr>
            <p:sp>
              <p:nvSpPr>
                <p:cNvPr id="172" name="Rectangle 171">
                  <a:extLst>
                    <a:ext uri="{FF2B5EF4-FFF2-40B4-BE49-F238E27FC236}">
                      <a16:creationId xmlns:a16="http://schemas.microsoft.com/office/drawing/2014/main" id="{D1527424-9A37-469E-9E1B-BDB897A9DD57}"/>
                    </a:ext>
                  </a:extLst>
                </p:cNvPr>
                <p:cNvSpPr/>
                <p:nvPr/>
              </p:nvSpPr>
              <p:spPr>
                <a:xfrm>
                  <a:off x="2469011" y="2267286"/>
                  <a:ext cx="388620" cy="2876214"/>
                </a:xfrm>
                <a:prstGeom prst="rect">
                  <a:avLst/>
                </a:pr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3" name="Oval 172">
                  <a:extLst>
                    <a:ext uri="{FF2B5EF4-FFF2-40B4-BE49-F238E27FC236}">
                      <a16:creationId xmlns:a16="http://schemas.microsoft.com/office/drawing/2014/main" id="{37CA7825-7B0F-47B5-B730-092E4A2E12CA}"/>
                    </a:ext>
                  </a:extLst>
                </p:cNvPr>
                <p:cNvSpPr/>
                <p:nvPr/>
              </p:nvSpPr>
              <p:spPr>
                <a:xfrm>
                  <a:off x="2627761" y="2367584"/>
                  <a:ext cx="70816" cy="70816"/>
                </a:xfrm>
                <a:prstGeom prst="ellipse">
                  <a:avLst/>
                </a:prstGeom>
                <a:solidFill>
                  <a:srgbClr val="313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74" name="Group 173">
                  <a:extLst>
                    <a:ext uri="{FF2B5EF4-FFF2-40B4-BE49-F238E27FC236}">
                      <a16:creationId xmlns:a16="http://schemas.microsoft.com/office/drawing/2014/main" id="{712D1867-68AA-49AA-A366-E365D5675495}"/>
                    </a:ext>
                  </a:extLst>
                </p:cNvPr>
                <p:cNvGrpSpPr/>
                <p:nvPr/>
              </p:nvGrpSpPr>
              <p:grpSpPr>
                <a:xfrm>
                  <a:off x="2663169" y="2675382"/>
                  <a:ext cx="194462" cy="2335527"/>
                  <a:chOff x="2663169" y="2675382"/>
                  <a:chExt cx="194462" cy="2335527"/>
                </a:xfrm>
              </p:grpSpPr>
              <p:grpSp>
                <p:nvGrpSpPr>
                  <p:cNvPr id="175" name="Group 174">
                    <a:extLst>
                      <a:ext uri="{FF2B5EF4-FFF2-40B4-BE49-F238E27FC236}">
                        <a16:creationId xmlns:a16="http://schemas.microsoft.com/office/drawing/2014/main" id="{0D704B3A-C0C3-4FD8-9987-BBDDC9E26ADE}"/>
                      </a:ext>
                    </a:extLst>
                  </p:cNvPr>
                  <p:cNvGrpSpPr/>
                  <p:nvPr/>
                </p:nvGrpSpPr>
                <p:grpSpPr>
                  <a:xfrm>
                    <a:off x="2663169" y="2675382"/>
                    <a:ext cx="194462" cy="389255"/>
                    <a:chOff x="2663169" y="2675382"/>
                    <a:chExt cx="194462" cy="389255"/>
                  </a:xfrm>
                </p:grpSpPr>
                <p:cxnSp>
                  <p:nvCxnSpPr>
                    <p:cNvPr id="200" name="Straight Connector 199">
                      <a:extLst>
                        <a:ext uri="{FF2B5EF4-FFF2-40B4-BE49-F238E27FC236}">
                          <a16:creationId xmlns:a16="http://schemas.microsoft.com/office/drawing/2014/main" id="{9CE57CBA-FC45-46E7-AB94-7EB142C2A948}"/>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58B68FC4-F48F-44B9-821F-4402A5E848D1}"/>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45B2AA3C-12A7-4C78-BF7E-1C790EB2A895}"/>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ECC8F389-D734-4500-A1F9-9331646DD017}"/>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8367F6D4-128D-49CD-A6AA-6F1341C53712}"/>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76" name="Group 175">
                    <a:extLst>
                      <a:ext uri="{FF2B5EF4-FFF2-40B4-BE49-F238E27FC236}">
                        <a16:creationId xmlns:a16="http://schemas.microsoft.com/office/drawing/2014/main" id="{0EA6A68A-FC5D-4252-BF0A-FCB4F5A5A72E}"/>
                      </a:ext>
                    </a:extLst>
                  </p:cNvPr>
                  <p:cNvGrpSpPr/>
                  <p:nvPr/>
                </p:nvGrpSpPr>
                <p:grpSpPr>
                  <a:xfrm>
                    <a:off x="2663169" y="3161950"/>
                    <a:ext cx="194462" cy="389255"/>
                    <a:chOff x="2663169" y="2675382"/>
                    <a:chExt cx="194462" cy="389255"/>
                  </a:xfrm>
                </p:grpSpPr>
                <p:cxnSp>
                  <p:nvCxnSpPr>
                    <p:cNvPr id="195" name="Straight Connector 194">
                      <a:extLst>
                        <a:ext uri="{FF2B5EF4-FFF2-40B4-BE49-F238E27FC236}">
                          <a16:creationId xmlns:a16="http://schemas.microsoft.com/office/drawing/2014/main" id="{D53B6E7B-DD25-482D-9888-332FBDC050B4}"/>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3EE97203-F7E4-476F-9CD3-F6A34A05A1E3}"/>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9F1396A7-DFA4-41A7-942B-1A790E1BBE86}"/>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D94F82D6-8C5C-43A9-944A-1515C78E00A3}"/>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5E834BBF-545C-431B-B339-D1227CDA6AF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77" name="Group 176">
                    <a:extLst>
                      <a:ext uri="{FF2B5EF4-FFF2-40B4-BE49-F238E27FC236}">
                        <a16:creationId xmlns:a16="http://schemas.microsoft.com/office/drawing/2014/main" id="{433A24FA-6681-4D4C-B570-D86B379AB0E2}"/>
                      </a:ext>
                    </a:extLst>
                  </p:cNvPr>
                  <p:cNvGrpSpPr/>
                  <p:nvPr/>
                </p:nvGrpSpPr>
                <p:grpSpPr>
                  <a:xfrm>
                    <a:off x="2663169" y="3648518"/>
                    <a:ext cx="194462" cy="389255"/>
                    <a:chOff x="2663169" y="2675382"/>
                    <a:chExt cx="194462" cy="389255"/>
                  </a:xfrm>
                </p:grpSpPr>
                <p:cxnSp>
                  <p:nvCxnSpPr>
                    <p:cNvPr id="190" name="Straight Connector 189">
                      <a:extLst>
                        <a:ext uri="{FF2B5EF4-FFF2-40B4-BE49-F238E27FC236}">
                          <a16:creationId xmlns:a16="http://schemas.microsoft.com/office/drawing/2014/main" id="{90D8E093-F236-476D-9918-C50C907AD2BC}"/>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6434D5BA-858F-4F43-A7CD-200EAF9C8106}"/>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1009E15B-4A6E-4773-B676-B1766A66F9FB}"/>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B0E8C42C-061B-48EE-83E8-3505255123BF}"/>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FA26B921-4B5C-4CC1-89C3-D648F332E811}"/>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78" name="Group 177">
                    <a:extLst>
                      <a:ext uri="{FF2B5EF4-FFF2-40B4-BE49-F238E27FC236}">
                        <a16:creationId xmlns:a16="http://schemas.microsoft.com/office/drawing/2014/main" id="{A485D677-A4E3-4717-8601-DC8E2FCF05C2}"/>
                      </a:ext>
                    </a:extLst>
                  </p:cNvPr>
                  <p:cNvGrpSpPr/>
                  <p:nvPr/>
                </p:nvGrpSpPr>
                <p:grpSpPr>
                  <a:xfrm>
                    <a:off x="2663169" y="4135086"/>
                    <a:ext cx="194462" cy="389255"/>
                    <a:chOff x="2663169" y="2675382"/>
                    <a:chExt cx="194462" cy="389255"/>
                  </a:xfrm>
                </p:grpSpPr>
                <p:cxnSp>
                  <p:nvCxnSpPr>
                    <p:cNvPr id="185" name="Straight Connector 184">
                      <a:extLst>
                        <a:ext uri="{FF2B5EF4-FFF2-40B4-BE49-F238E27FC236}">
                          <a16:creationId xmlns:a16="http://schemas.microsoft.com/office/drawing/2014/main" id="{009B50CF-E56F-40BC-B8EB-2B1650EA9696}"/>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35DECE14-6A34-478B-A3D9-11D919BE0230}"/>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CDB33B6-5772-499B-875A-9BEDE544AF01}"/>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75410BDD-F118-4E2C-B86F-93980D640E65}"/>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C5C11184-B864-4FF1-8C1A-D8C5FA5DA8C2}"/>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79" name="Group 178">
                    <a:extLst>
                      <a:ext uri="{FF2B5EF4-FFF2-40B4-BE49-F238E27FC236}">
                        <a16:creationId xmlns:a16="http://schemas.microsoft.com/office/drawing/2014/main" id="{47425B5F-0494-4548-BB18-23791F31E8B6}"/>
                      </a:ext>
                    </a:extLst>
                  </p:cNvPr>
                  <p:cNvGrpSpPr/>
                  <p:nvPr/>
                </p:nvGrpSpPr>
                <p:grpSpPr>
                  <a:xfrm>
                    <a:off x="2663169" y="4621654"/>
                    <a:ext cx="194462" cy="389255"/>
                    <a:chOff x="2663169" y="2675382"/>
                    <a:chExt cx="194462" cy="389255"/>
                  </a:xfrm>
                </p:grpSpPr>
                <p:cxnSp>
                  <p:nvCxnSpPr>
                    <p:cNvPr id="180" name="Straight Connector 179">
                      <a:extLst>
                        <a:ext uri="{FF2B5EF4-FFF2-40B4-BE49-F238E27FC236}">
                          <a16:creationId xmlns:a16="http://schemas.microsoft.com/office/drawing/2014/main" id="{38067A10-8DCE-41B4-8414-47A85FF16E39}"/>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ED395BB8-27DF-4494-A029-3E21BA182316}"/>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6A6AC2A0-7D4B-4D69-A9C2-D2D45B773973}"/>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0B96BA1A-E63F-473C-89D6-7E507FD5CAA4}"/>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BC1F9154-D5FD-4711-B517-E15ABCA5731D}"/>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grpSp>
            <p:nvGrpSpPr>
              <p:cNvPr id="1289" name="Group 1288">
                <a:extLst>
                  <a:ext uri="{FF2B5EF4-FFF2-40B4-BE49-F238E27FC236}">
                    <a16:creationId xmlns:a16="http://schemas.microsoft.com/office/drawing/2014/main" id="{55B01A15-B49A-4C37-8781-C1599D01BA7D}"/>
                  </a:ext>
                </a:extLst>
              </p:cNvPr>
              <p:cNvGrpSpPr/>
              <p:nvPr/>
            </p:nvGrpSpPr>
            <p:grpSpPr>
              <a:xfrm>
                <a:off x="7025879" y="6025746"/>
                <a:ext cx="399255" cy="2549842"/>
                <a:chOff x="5805206" y="6783704"/>
                <a:chExt cx="399255" cy="2549842"/>
              </a:xfrm>
            </p:grpSpPr>
            <p:sp>
              <p:nvSpPr>
                <p:cNvPr id="281" name="Freeform: Shape 280">
                  <a:extLst>
                    <a:ext uri="{FF2B5EF4-FFF2-40B4-BE49-F238E27FC236}">
                      <a16:creationId xmlns:a16="http://schemas.microsoft.com/office/drawing/2014/main" id="{47C8837B-1772-43BB-88B5-D51BE25E84B1}"/>
                    </a:ext>
                  </a:extLst>
                </p:cNvPr>
                <p:cNvSpPr/>
                <p:nvPr/>
              </p:nvSpPr>
              <p:spPr>
                <a:xfrm>
                  <a:off x="5805206" y="6783704"/>
                  <a:ext cx="399255" cy="2549842"/>
                </a:xfrm>
                <a:custGeom>
                  <a:avLst/>
                  <a:gdLst>
                    <a:gd name="connsiteX0" fmla="*/ 0 w 399255"/>
                    <a:gd name="connsiteY0" fmla="*/ 0 h 2549842"/>
                    <a:gd name="connsiteX1" fmla="*/ 399255 w 399255"/>
                    <a:gd name="connsiteY1" fmla="*/ 0 h 2549842"/>
                    <a:gd name="connsiteX2" fmla="*/ 399255 w 399255"/>
                    <a:gd name="connsiteY2" fmla="*/ 2549842 h 2549842"/>
                    <a:gd name="connsiteX3" fmla="*/ 0 w 399255"/>
                    <a:gd name="connsiteY3" fmla="*/ 2549842 h 2549842"/>
                    <a:gd name="connsiteX4" fmla="*/ 0 w 399255"/>
                    <a:gd name="connsiteY4" fmla="*/ 0 h 254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255" h="2549842">
                      <a:moveTo>
                        <a:pt x="0" y="0"/>
                      </a:moveTo>
                      <a:lnTo>
                        <a:pt x="399255" y="0"/>
                      </a:lnTo>
                      <a:lnTo>
                        <a:pt x="399255" y="2549842"/>
                      </a:lnTo>
                      <a:lnTo>
                        <a:pt x="0" y="2549842"/>
                      </a:lnTo>
                      <a:lnTo>
                        <a:pt x="0" y="0"/>
                      </a:lnTo>
                      <a:close/>
                    </a:path>
                  </a:pathLst>
                </a:custGeom>
                <a:solidFill>
                  <a:srgbClr val="FDCA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nvGrpSpPr>
                <p:cNvPr id="245" name="Group 244">
                  <a:extLst>
                    <a:ext uri="{FF2B5EF4-FFF2-40B4-BE49-F238E27FC236}">
                      <a16:creationId xmlns:a16="http://schemas.microsoft.com/office/drawing/2014/main" id="{01789E86-E471-43F6-AEE2-7A7F4FEE3BF4}"/>
                    </a:ext>
                  </a:extLst>
                </p:cNvPr>
                <p:cNvGrpSpPr/>
                <p:nvPr/>
              </p:nvGrpSpPr>
              <p:grpSpPr>
                <a:xfrm>
                  <a:off x="6004677" y="6797885"/>
                  <a:ext cx="199784" cy="2399441"/>
                  <a:chOff x="2663169" y="2675382"/>
                  <a:chExt cx="194462" cy="2335527"/>
                </a:xfrm>
              </p:grpSpPr>
              <p:grpSp>
                <p:nvGrpSpPr>
                  <p:cNvPr id="246" name="Group 245">
                    <a:extLst>
                      <a:ext uri="{FF2B5EF4-FFF2-40B4-BE49-F238E27FC236}">
                        <a16:creationId xmlns:a16="http://schemas.microsoft.com/office/drawing/2014/main" id="{FBBC67C5-A4B6-470E-8442-E0EB3D56664D}"/>
                      </a:ext>
                    </a:extLst>
                  </p:cNvPr>
                  <p:cNvGrpSpPr/>
                  <p:nvPr/>
                </p:nvGrpSpPr>
                <p:grpSpPr>
                  <a:xfrm>
                    <a:off x="2663169" y="2675382"/>
                    <a:ext cx="194462" cy="389255"/>
                    <a:chOff x="2663169" y="2675382"/>
                    <a:chExt cx="194462" cy="389255"/>
                  </a:xfrm>
                </p:grpSpPr>
                <p:cxnSp>
                  <p:nvCxnSpPr>
                    <p:cNvPr id="271" name="Straight Connector 270">
                      <a:extLst>
                        <a:ext uri="{FF2B5EF4-FFF2-40B4-BE49-F238E27FC236}">
                          <a16:creationId xmlns:a16="http://schemas.microsoft.com/office/drawing/2014/main" id="{C935B169-72E4-4017-899B-90C8A6869FD6}"/>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431618A2-EFB9-44AC-B542-837BC36D656A}"/>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41A7B958-5148-4398-BA73-AF025CCA4B53}"/>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A3BD0C5B-6FA8-4965-B054-9D3E30AD5E1E}"/>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DC377A0E-141A-4F82-91B4-290F2A0CCA0E}"/>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247" name="Group 246">
                    <a:extLst>
                      <a:ext uri="{FF2B5EF4-FFF2-40B4-BE49-F238E27FC236}">
                        <a16:creationId xmlns:a16="http://schemas.microsoft.com/office/drawing/2014/main" id="{CF0CB2CB-5668-41AF-AAFB-95686140A695}"/>
                      </a:ext>
                    </a:extLst>
                  </p:cNvPr>
                  <p:cNvGrpSpPr/>
                  <p:nvPr/>
                </p:nvGrpSpPr>
                <p:grpSpPr>
                  <a:xfrm>
                    <a:off x="2663169" y="3161950"/>
                    <a:ext cx="194462" cy="389255"/>
                    <a:chOff x="2663169" y="2675382"/>
                    <a:chExt cx="194462" cy="389255"/>
                  </a:xfrm>
                </p:grpSpPr>
                <p:cxnSp>
                  <p:nvCxnSpPr>
                    <p:cNvPr id="266" name="Straight Connector 265">
                      <a:extLst>
                        <a:ext uri="{FF2B5EF4-FFF2-40B4-BE49-F238E27FC236}">
                          <a16:creationId xmlns:a16="http://schemas.microsoft.com/office/drawing/2014/main" id="{FA72CFA2-9239-4E30-9363-A0FE0F67266C}"/>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F7AABB13-A8B5-4CB0-A428-8F68CA773DEE}"/>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D55CE7E2-1C82-4A11-BFF6-437D955C5E6A}"/>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9E8391BB-B9FA-42A6-8BD0-0EB6BC24B891}"/>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247C645C-E4E5-4D3B-B767-08AAA7EE0033}"/>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248" name="Group 247">
                    <a:extLst>
                      <a:ext uri="{FF2B5EF4-FFF2-40B4-BE49-F238E27FC236}">
                        <a16:creationId xmlns:a16="http://schemas.microsoft.com/office/drawing/2014/main" id="{653BBA65-0AFF-461C-82D8-CC890E136E12}"/>
                      </a:ext>
                    </a:extLst>
                  </p:cNvPr>
                  <p:cNvGrpSpPr/>
                  <p:nvPr/>
                </p:nvGrpSpPr>
                <p:grpSpPr>
                  <a:xfrm>
                    <a:off x="2663169" y="3648518"/>
                    <a:ext cx="194462" cy="389255"/>
                    <a:chOff x="2663169" y="2675382"/>
                    <a:chExt cx="194462" cy="389255"/>
                  </a:xfrm>
                </p:grpSpPr>
                <p:cxnSp>
                  <p:nvCxnSpPr>
                    <p:cNvPr id="261" name="Straight Connector 260">
                      <a:extLst>
                        <a:ext uri="{FF2B5EF4-FFF2-40B4-BE49-F238E27FC236}">
                          <a16:creationId xmlns:a16="http://schemas.microsoft.com/office/drawing/2014/main" id="{7432E310-A757-487C-8897-3D61F4D35DBE}"/>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2F4B3F5C-C28D-47EB-9827-B757317DE696}"/>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6C2CEE58-B61F-4B11-A819-C97032BD54BB}"/>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253F30C1-1D53-4D8F-8765-BF806C3D4C0C}"/>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DFAB19EC-FB18-406D-BE2B-F3E0C8C36029}"/>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249" name="Group 248">
                    <a:extLst>
                      <a:ext uri="{FF2B5EF4-FFF2-40B4-BE49-F238E27FC236}">
                        <a16:creationId xmlns:a16="http://schemas.microsoft.com/office/drawing/2014/main" id="{46DEE87B-5038-4B53-A455-EF94C65245D2}"/>
                      </a:ext>
                    </a:extLst>
                  </p:cNvPr>
                  <p:cNvGrpSpPr/>
                  <p:nvPr/>
                </p:nvGrpSpPr>
                <p:grpSpPr>
                  <a:xfrm>
                    <a:off x="2663169" y="4135086"/>
                    <a:ext cx="194462" cy="389255"/>
                    <a:chOff x="2663169" y="2675382"/>
                    <a:chExt cx="194462" cy="389255"/>
                  </a:xfrm>
                </p:grpSpPr>
                <p:cxnSp>
                  <p:nvCxnSpPr>
                    <p:cNvPr id="256" name="Straight Connector 255">
                      <a:extLst>
                        <a:ext uri="{FF2B5EF4-FFF2-40B4-BE49-F238E27FC236}">
                          <a16:creationId xmlns:a16="http://schemas.microsoft.com/office/drawing/2014/main" id="{53468C2A-542F-481F-925A-A596619B0487}"/>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990C7BB1-F30E-4CA3-8982-32416530C51F}"/>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F28DF73E-2BEB-495F-B53D-187502290640}"/>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BFD81AC-17FB-4AD1-A4F0-93CC596BF2F9}"/>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CD368E0F-02A7-4859-B32A-A06219A913AA}"/>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250" name="Group 249">
                    <a:extLst>
                      <a:ext uri="{FF2B5EF4-FFF2-40B4-BE49-F238E27FC236}">
                        <a16:creationId xmlns:a16="http://schemas.microsoft.com/office/drawing/2014/main" id="{003D6452-0232-47C8-ACE6-6A8FC60C5A03}"/>
                      </a:ext>
                    </a:extLst>
                  </p:cNvPr>
                  <p:cNvGrpSpPr/>
                  <p:nvPr/>
                </p:nvGrpSpPr>
                <p:grpSpPr>
                  <a:xfrm>
                    <a:off x="2663169" y="4621654"/>
                    <a:ext cx="194462" cy="389255"/>
                    <a:chOff x="2663169" y="2675382"/>
                    <a:chExt cx="194462" cy="389255"/>
                  </a:xfrm>
                </p:grpSpPr>
                <p:cxnSp>
                  <p:nvCxnSpPr>
                    <p:cNvPr id="251" name="Straight Connector 250">
                      <a:extLst>
                        <a:ext uri="{FF2B5EF4-FFF2-40B4-BE49-F238E27FC236}">
                          <a16:creationId xmlns:a16="http://schemas.microsoft.com/office/drawing/2014/main" id="{38382833-B37F-434B-A18D-FA10ED6ADFD3}"/>
                        </a:ext>
                      </a:extLst>
                    </p:cNvPr>
                    <p:cNvCxnSpPr>
                      <a:cxnSpLocks/>
                    </p:cNvCxnSpPr>
                    <p:nvPr/>
                  </p:nvCxnSpPr>
                  <p:spPr>
                    <a:xfrm flipH="1">
                      <a:off x="2663169" y="2675382"/>
                      <a:ext cx="1944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15A6CAE3-FC62-4EB6-9F68-7959224935EA}"/>
                        </a:ext>
                      </a:extLst>
                    </p:cNvPr>
                    <p:cNvCxnSpPr>
                      <a:cxnSpLocks/>
                    </p:cNvCxnSpPr>
                    <p:nvPr/>
                  </p:nvCxnSpPr>
                  <p:spPr>
                    <a:xfrm flipH="1">
                      <a:off x="2738118" y="2772696"/>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03938EA9-A71F-4819-8AC9-E6DF5D456EBD}"/>
                        </a:ext>
                      </a:extLst>
                    </p:cNvPr>
                    <p:cNvCxnSpPr>
                      <a:cxnSpLocks/>
                    </p:cNvCxnSpPr>
                    <p:nvPr/>
                  </p:nvCxnSpPr>
                  <p:spPr>
                    <a:xfrm flipH="1">
                      <a:off x="2738118" y="2870010"/>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791CD884-27DF-4620-B066-E4AD6D35EC97}"/>
                        </a:ext>
                      </a:extLst>
                    </p:cNvPr>
                    <p:cNvCxnSpPr>
                      <a:cxnSpLocks/>
                    </p:cNvCxnSpPr>
                    <p:nvPr/>
                  </p:nvCxnSpPr>
                  <p:spPr>
                    <a:xfrm flipH="1">
                      <a:off x="2738118" y="2967324"/>
                      <a:ext cx="11951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FC0357FE-BD1F-4ECC-94DD-1AE3E5BAA866}"/>
                        </a:ext>
                      </a:extLst>
                    </p:cNvPr>
                    <p:cNvCxnSpPr>
                      <a:cxnSpLocks/>
                    </p:cNvCxnSpPr>
                    <p:nvPr/>
                  </p:nvCxnSpPr>
                  <p:spPr>
                    <a:xfrm flipH="1">
                      <a:off x="2738118" y="3064637"/>
                      <a:ext cx="119511" cy="0"/>
                    </a:xfrm>
                    <a:prstGeom prst="line">
                      <a:avLst/>
                    </a:prstGeom>
                    <a:effectLst/>
                  </p:spPr>
                  <p:style>
                    <a:lnRef idx="2">
                      <a:schemeClr val="dk1"/>
                    </a:lnRef>
                    <a:fillRef idx="0">
                      <a:schemeClr val="dk1"/>
                    </a:fillRef>
                    <a:effectRef idx="1">
                      <a:schemeClr val="dk1"/>
                    </a:effectRef>
                    <a:fontRef idx="minor">
                      <a:schemeClr val="tx1"/>
                    </a:fontRef>
                  </p:style>
                </p:cxnSp>
              </p:grpSp>
            </p:grpSp>
          </p:grpSp>
        </p:grpSp>
        <p:sp>
          <p:nvSpPr>
            <p:cNvPr id="171" name="Rectangle 170">
              <a:extLst>
                <a:ext uri="{FF2B5EF4-FFF2-40B4-BE49-F238E27FC236}">
                  <a16:creationId xmlns:a16="http://schemas.microsoft.com/office/drawing/2014/main" id="{F83DF8D7-4374-49A3-85DC-47967360D005}"/>
                </a:ext>
              </a:extLst>
            </p:cNvPr>
            <p:cNvSpPr/>
            <p:nvPr/>
          </p:nvSpPr>
          <p:spPr>
            <a:xfrm>
              <a:off x="6888968" y="4891737"/>
              <a:ext cx="482360" cy="204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cxnSp>
        <p:nvCxnSpPr>
          <p:cNvPr id="1301" name="Straight Connector 1300">
            <a:extLst>
              <a:ext uri="{FF2B5EF4-FFF2-40B4-BE49-F238E27FC236}">
                <a16:creationId xmlns:a16="http://schemas.microsoft.com/office/drawing/2014/main" id="{A5BF6D61-3AD3-4A27-B0A1-26E3E14C11AE}"/>
              </a:ext>
            </a:extLst>
          </p:cNvPr>
          <p:cNvCxnSpPr>
            <a:cxnSpLocks/>
          </p:cNvCxnSpPr>
          <p:nvPr/>
        </p:nvCxnSpPr>
        <p:spPr>
          <a:xfrm>
            <a:off x="1863090" y="2097264"/>
            <a:ext cx="629793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4716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95"/>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decel="50000" fill="hold" nodeType="afterEffect">
                                  <p:stCondLst>
                                    <p:cond delay="0"/>
                                  </p:stCondLst>
                                  <p:childTnLst>
                                    <p:animMotion origin="layout" path="M -0.00017 -8.64198E-7 L -0.17361 -8.64198E-7 C -0.25139 -8.64198E-7 -0.34652 0.06914 -0.34652 0.125 L -0.34652 0.25 " pathEditMode="relative" rAng="0" ptsTypes="AAAA">
                                      <p:cBhvr>
                                        <p:cTn id="14" dur="2000" fill="hold"/>
                                        <p:tgtEl>
                                          <p:spTgt spid="53"/>
                                        </p:tgtEl>
                                        <p:attrNameLst>
                                          <p:attrName>ppt_x</p:attrName>
                                          <p:attrName>ppt_y</p:attrName>
                                        </p:attrNameLst>
                                      </p:cBhvr>
                                      <p:rCtr x="-17326" y="12500"/>
                                    </p:animMotion>
                                  </p:childTnLst>
                                </p:cTn>
                              </p:par>
                            </p:childTnLst>
                          </p:cTn>
                        </p:par>
                        <p:par>
                          <p:cTn id="15" fill="hold">
                            <p:stCondLst>
                              <p:cond delay="2000"/>
                            </p:stCondLst>
                            <p:childTnLst>
                              <p:par>
                                <p:cTn id="16" presetID="8" presetClass="emph" presetSubtype="0" fill="hold" nodeType="afterEffect">
                                  <p:stCondLst>
                                    <p:cond delay="0"/>
                                  </p:stCondLst>
                                  <p:childTnLst>
                                    <p:animRot by="-1560000">
                                      <p:cBhvr>
                                        <p:cTn id="17" dur="2000" fill="hold"/>
                                        <p:tgtEl>
                                          <p:spTgt spid="53"/>
                                        </p:tgtEl>
                                        <p:attrNameLst>
                                          <p:attrName>r</p:attrName>
                                        </p:attrNameLst>
                                      </p:cBhvr>
                                    </p:animRot>
                                  </p:childTnLst>
                                </p:cTn>
                              </p:par>
                              <p:par>
                                <p:cTn id="18" presetID="14" presetClass="entr" presetSubtype="10" fill="hold" nodeType="withEffect">
                                  <p:stCondLst>
                                    <p:cond delay="0"/>
                                  </p:stCondLst>
                                  <p:childTnLst>
                                    <p:set>
                                      <p:cBhvr>
                                        <p:cTn id="19" dur="1" fill="hold">
                                          <p:stCondLst>
                                            <p:cond delay="0"/>
                                          </p:stCondLst>
                                        </p:cTn>
                                        <p:tgtEl>
                                          <p:spTgt spid="1301"/>
                                        </p:tgtEl>
                                        <p:attrNameLst>
                                          <p:attrName>style.visibility</p:attrName>
                                        </p:attrNameLst>
                                      </p:cBhvr>
                                      <p:to>
                                        <p:strVal val="visible"/>
                                      </p:to>
                                    </p:set>
                                    <p:animEffect transition="in" filter="randombar(horizontal)">
                                      <p:cBhvr>
                                        <p:cTn id="20" dur="500"/>
                                        <p:tgtEl>
                                          <p:spTgt spid="1301"/>
                                        </p:tgtEl>
                                      </p:cBhvr>
                                    </p:animEffect>
                                  </p:childTnLst>
                                </p:cTn>
                              </p:par>
                            </p:childTnLst>
                          </p:cTn>
                        </p:par>
                        <p:par>
                          <p:cTn id="21" fill="hold">
                            <p:stCondLst>
                              <p:cond delay="4000"/>
                            </p:stCondLst>
                            <p:childTnLst>
                              <p:par>
                                <p:cTn id="22" presetID="2" presetClass="entr" presetSubtype="4"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1000" fill="hold"/>
                                        <p:tgtEl>
                                          <p:spTgt spid="55"/>
                                        </p:tgtEl>
                                        <p:attrNameLst>
                                          <p:attrName>ppt_x</p:attrName>
                                        </p:attrNameLst>
                                      </p:cBhvr>
                                      <p:tavLst>
                                        <p:tav tm="0">
                                          <p:val>
                                            <p:strVal val="#ppt_x"/>
                                          </p:val>
                                        </p:tav>
                                        <p:tav tm="100000">
                                          <p:val>
                                            <p:strVal val="#ppt_x"/>
                                          </p:val>
                                        </p:tav>
                                      </p:tavLst>
                                    </p:anim>
                                    <p:anim calcmode="lin" valueType="num">
                                      <p:cBhvr additive="base">
                                        <p:cTn id="25" dur="1000" fill="hold"/>
                                        <p:tgtEl>
                                          <p:spTgt spid="55"/>
                                        </p:tgtEl>
                                        <p:attrNameLst>
                                          <p:attrName>ppt_y</p:attrName>
                                        </p:attrNameLst>
                                      </p:cBhvr>
                                      <p:tavLst>
                                        <p:tav tm="0">
                                          <p:val>
                                            <p:strVal val="1+#ppt_h/2"/>
                                          </p:val>
                                        </p:tav>
                                        <p:tav tm="100000">
                                          <p:val>
                                            <p:strVal val="#ppt_y"/>
                                          </p:val>
                                        </p:tav>
                                      </p:tavLst>
                                    </p:anim>
                                  </p:childTnLst>
                                </p:cTn>
                              </p:par>
                            </p:childTnLst>
                          </p:cTn>
                        </p:par>
                        <p:par>
                          <p:cTn id="26" fill="hold">
                            <p:stCondLst>
                              <p:cond delay="5000"/>
                            </p:stCondLst>
                            <p:childTnLst>
                              <p:par>
                                <p:cTn id="27" presetID="1"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2" presetClass="entr" presetSubtype="4"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additive="base">
                                        <p:cTn id="31" dur="1000" fill="hold"/>
                                        <p:tgtEl>
                                          <p:spTgt spid="92"/>
                                        </p:tgtEl>
                                        <p:attrNameLst>
                                          <p:attrName>ppt_x</p:attrName>
                                        </p:attrNameLst>
                                      </p:cBhvr>
                                      <p:tavLst>
                                        <p:tav tm="0">
                                          <p:val>
                                            <p:strVal val="#ppt_x"/>
                                          </p:val>
                                        </p:tav>
                                        <p:tav tm="100000">
                                          <p:val>
                                            <p:strVal val="#ppt_x"/>
                                          </p:val>
                                        </p:tav>
                                      </p:tavLst>
                                    </p:anim>
                                    <p:anim calcmode="lin" valueType="num">
                                      <p:cBhvr additive="base">
                                        <p:cTn id="32" dur="1000" fill="hold"/>
                                        <p:tgtEl>
                                          <p:spTgt spid="92"/>
                                        </p:tgtEl>
                                        <p:attrNameLst>
                                          <p:attrName>ppt_y</p:attrName>
                                        </p:attrNameLst>
                                      </p:cBhvr>
                                      <p:tavLst>
                                        <p:tav tm="0">
                                          <p:val>
                                            <p:strVal val="1+#ppt_h/2"/>
                                          </p:val>
                                        </p:tav>
                                        <p:tav tm="100000">
                                          <p:val>
                                            <p:strVal val="#ppt_y"/>
                                          </p:val>
                                        </p:tav>
                                      </p:tavLst>
                                    </p:anim>
                                  </p:childTnLst>
                                </p:cTn>
                              </p:par>
                            </p:childTnLst>
                          </p:cTn>
                        </p:par>
                        <p:par>
                          <p:cTn id="33" fill="hold">
                            <p:stCondLst>
                              <p:cond delay="6000"/>
                            </p:stCondLst>
                            <p:childTnLst>
                              <p:par>
                                <p:cTn id="34" presetID="1" presetClass="entr" presetSubtype="0" fill="hold" nodeType="afterEffect">
                                  <p:stCondLst>
                                    <p:cond delay="0"/>
                                  </p:stCondLst>
                                  <p:childTnLst>
                                    <p:set>
                                      <p:cBhvr>
                                        <p:cTn id="35" dur="1" fill="hold">
                                          <p:stCondLst>
                                            <p:cond delay="0"/>
                                          </p:stCondLst>
                                        </p:cTn>
                                        <p:tgtEl>
                                          <p:spTgt spid="206"/>
                                        </p:tgtEl>
                                        <p:attrNameLst>
                                          <p:attrName>style.visibility</p:attrName>
                                        </p:attrNameLst>
                                      </p:cBhvr>
                                      <p:to>
                                        <p:strVal val="visible"/>
                                      </p:to>
                                    </p:set>
                                  </p:childTnLst>
                                </p:cTn>
                              </p:par>
                              <p:par>
                                <p:cTn id="36" presetID="2" presetClass="entr" presetSubtype="4" fill="hold" nodeType="withEffect">
                                  <p:stCondLst>
                                    <p:cond delay="0"/>
                                  </p:stCondLst>
                                  <p:childTnLst>
                                    <p:set>
                                      <p:cBhvr>
                                        <p:cTn id="37" dur="1" fill="hold">
                                          <p:stCondLst>
                                            <p:cond delay="0"/>
                                          </p:stCondLst>
                                        </p:cTn>
                                        <p:tgtEl>
                                          <p:spTgt spid="134"/>
                                        </p:tgtEl>
                                        <p:attrNameLst>
                                          <p:attrName>style.visibility</p:attrName>
                                        </p:attrNameLst>
                                      </p:cBhvr>
                                      <p:to>
                                        <p:strVal val="visible"/>
                                      </p:to>
                                    </p:set>
                                    <p:anim calcmode="lin" valueType="num">
                                      <p:cBhvr additive="base">
                                        <p:cTn id="38" dur="1000" fill="hold"/>
                                        <p:tgtEl>
                                          <p:spTgt spid="134"/>
                                        </p:tgtEl>
                                        <p:attrNameLst>
                                          <p:attrName>ppt_x</p:attrName>
                                        </p:attrNameLst>
                                      </p:cBhvr>
                                      <p:tavLst>
                                        <p:tav tm="0">
                                          <p:val>
                                            <p:strVal val="#ppt_x"/>
                                          </p:val>
                                        </p:tav>
                                        <p:tav tm="100000">
                                          <p:val>
                                            <p:strVal val="#ppt_x"/>
                                          </p:val>
                                        </p:tav>
                                      </p:tavLst>
                                    </p:anim>
                                    <p:anim calcmode="lin" valueType="num">
                                      <p:cBhvr additive="base">
                                        <p:cTn id="39" dur="1000" fill="hold"/>
                                        <p:tgtEl>
                                          <p:spTgt spid="134"/>
                                        </p:tgtEl>
                                        <p:attrNameLst>
                                          <p:attrName>ppt_y</p:attrName>
                                        </p:attrNameLst>
                                      </p:cBhvr>
                                      <p:tavLst>
                                        <p:tav tm="0">
                                          <p:val>
                                            <p:strVal val="1+#ppt_h/2"/>
                                          </p:val>
                                        </p:tav>
                                        <p:tav tm="100000">
                                          <p:val>
                                            <p:strVal val="#ppt_y"/>
                                          </p:val>
                                        </p:tav>
                                      </p:tavLst>
                                    </p:anim>
                                  </p:childTnLst>
                                </p:cTn>
                              </p:par>
                            </p:childTnLst>
                          </p:cTn>
                        </p:par>
                        <p:par>
                          <p:cTn id="40" fill="hold">
                            <p:stCondLst>
                              <p:cond delay="7000"/>
                            </p:stCondLst>
                            <p:childTnLst>
                              <p:par>
                                <p:cTn id="41" presetID="2" presetClass="entr" presetSubtype="1" fill="hold" grpId="0" nodeType="afterEffect">
                                  <p:stCondLst>
                                    <p:cond delay="0"/>
                                  </p:stCondLst>
                                  <p:childTnLst>
                                    <p:set>
                                      <p:cBhvr>
                                        <p:cTn id="42" dur="1" fill="hold">
                                          <p:stCondLst>
                                            <p:cond delay="0"/>
                                          </p:stCondLst>
                                        </p:cTn>
                                        <p:tgtEl>
                                          <p:spTgt spid="241"/>
                                        </p:tgtEl>
                                        <p:attrNameLst>
                                          <p:attrName>style.visibility</p:attrName>
                                        </p:attrNameLst>
                                      </p:cBhvr>
                                      <p:to>
                                        <p:strVal val="visible"/>
                                      </p:to>
                                    </p:set>
                                    <p:anim calcmode="lin" valueType="num">
                                      <p:cBhvr additive="base">
                                        <p:cTn id="43" dur="1000" fill="hold"/>
                                        <p:tgtEl>
                                          <p:spTgt spid="241"/>
                                        </p:tgtEl>
                                        <p:attrNameLst>
                                          <p:attrName>ppt_x</p:attrName>
                                        </p:attrNameLst>
                                      </p:cBhvr>
                                      <p:tavLst>
                                        <p:tav tm="0">
                                          <p:val>
                                            <p:strVal val="#ppt_x"/>
                                          </p:val>
                                        </p:tav>
                                        <p:tav tm="100000">
                                          <p:val>
                                            <p:strVal val="#ppt_x"/>
                                          </p:val>
                                        </p:tav>
                                      </p:tavLst>
                                    </p:anim>
                                    <p:anim calcmode="lin" valueType="num">
                                      <p:cBhvr additive="base">
                                        <p:cTn id="44" dur="1000" fill="hold"/>
                                        <p:tgtEl>
                                          <p:spTgt spid="241"/>
                                        </p:tgtEl>
                                        <p:attrNameLst>
                                          <p:attrName>ppt_y</p:attrName>
                                        </p:attrNameLst>
                                      </p:cBhvr>
                                      <p:tavLst>
                                        <p:tav tm="0">
                                          <p:val>
                                            <p:strVal val="0-#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93"/>
                                        </p:tgtEl>
                                        <p:attrNameLst>
                                          <p:attrName>style.visibility</p:attrName>
                                        </p:attrNameLst>
                                      </p:cBhvr>
                                      <p:to>
                                        <p:strVal val="visible"/>
                                      </p:to>
                                    </p:set>
                                    <p:anim calcmode="lin" valueType="num">
                                      <p:cBhvr additive="base">
                                        <p:cTn id="47" dur="1000" fill="hold"/>
                                        <p:tgtEl>
                                          <p:spTgt spid="1293"/>
                                        </p:tgtEl>
                                        <p:attrNameLst>
                                          <p:attrName>ppt_x</p:attrName>
                                        </p:attrNameLst>
                                      </p:cBhvr>
                                      <p:tavLst>
                                        <p:tav tm="0">
                                          <p:val>
                                            <p:strVal val="#ppt_x"/>
                                          </p:val>
                                        </p:tav>
                                        <p:tav tm="100000">
                                          <p:val>
                                            <p:strVal val="#ppt_x"/>
                                          </p:val>
                                        </p:tav>
                                      </p:tavLst>
                                    </p:anim>
                                    <p:anim calcmode="lin" valueType="num">
                                      <p:cBhvr additive="base">
                                        <p:cTn id="48" dur="1000" fill="hold"/>
                                        <p:tgtEl>
                                          <p:spTgt spid="1293"/>
                                        </p:tgtEl>
                                        <p:attrNameLst>
                                          <p:attrName>ppt_y</p:attrName>
                                        </p:attrNameLst>
                                      </p:cBhvr>
                                      <p:tavLst>
                                        <p:tav tm="0">
                                          <p:val>
                                            <p:strVal val="1+#ppt_h/2"/>
                                          </p:val>
                                        </p:tav>
                                        <p:tav tm="100000">
                                          <p:val>
                                            <p:strVal val="#ppt_y"/>
                                          </p:val>
                                        </p:tav>
                                      </p:tavLst>
                                    </p:anim>
                                  </p:childTnLst>
                                </p:cTn>
                              </p:par>
                            </p:childTnLst>
                          </p:cTn>
                        </p:par>
                        <p:par>
                          <p:cTn id="49" fill="hold">
                            <p:stCondLst>
                              <p:cond delay="8000"/>
                            </p:stCondLst>
                            <p:childTnLst>
                              <p:par>
                                <p:cTn id="50" presetID="1" presetClass="entr" presetSubtype="0" fill="hold" grpId="0" nodeType="afterEffect">
                                  <p:stCondLst>
                                    <p:cond delay="0"/>
                                  </p:stCondLst>
                                  <p:childTnLst>
                                    <p:set>
                                      <p:cBhvr>
                                        <p:cTn id="51" dur="1" fill="hold">
                                          <p:stCondLst>
                                            <p:cond delay="0"/>
                                          </p:stCondLst>
                                        </p:cTn>
                                        <p:tgtEl>
                                          <p:spTgt spid="130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09"/>
                                        </p:tgtEl>
                                        <p:attrNameLst>
                                          <p:attrName>style.visibility</p:attrName>
                                        </p:attrNameLst>
                                      </p:cBhvr>
                                      <p:to>
                                        <p:strVal val="visible"/>
                                      </p:to>
                                    </p:set>
                                  </p:childTnLst>
                                </p:cTn>
                              </p:par>
                              <p:par>
                                <p:cTn id="54" presetID="35" presetClass="emph" presetSubtype="0" repeatCount="indefinite" fill="hold" nodeType="withEffect">
                                  <p:stCondLst>
                                    <p:cond delay="0"/>
                                  </p:stCondLst>
                                  <p:endCondLst>
                                    <p:cond evt="onNext" delay="0">
                                      <p:tgtEl>
                                        <p:sldTgt/>
                                      </p:tgtEl>
                                    </p:cond>
                                  </p:endCondLst>
                                  <p:childTnLst>
                                    <p:anim calcmode="discrete" valueType="str">
                                      <p:cBhvr>
                                        <p:cTn id="55" dur="1000" fill="hold"/>
                                        <p:tgtEl>
                                          <p:spTgt spid="2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6" grpId="0"/>
      <p:bldP spid="1304" grpId="0" animBg="1"/>
      <p:bldP spid="2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ADVANTAGE</a:t>
            </a:r>
          </a:p>
        </p:txBody>
      </p:sp>
      <p:pic>
        <p:nvPicPr>
          <p:cNvPr id="3" name="Picture 2">
            <a:extLst>
              <a:ext uri="{FF2B5EF4-FFF2-40B4-BE49-F238E27FC236}">
                <a16:creationId xmlns:a16="http://schemas.microsoft.com/office/drawing/2014/main" id="{38BC25FC-EF25-4976-9146-5939C5C7ED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1550" l="0" r="100000">
                        <a14:foregroundMark x1="49900" y1="39050" x2="57100" y2="39200"/>
                        <a14:foregroundMark x1="48800" y1="42750" x2="57900" y2="42750"/>
                        <a14:foregroundMark x1="53400" y1="44150" x2="56750" y2="44450"/>
                        <a14:foregroundMark x1="11300" y1="40200" x2="11750" y2="66750"/>
                        <a14:foregroundMark x1="11550" y1="67100" x2="55750" y2="66800"/>
                        <a14:foregroundMark x1="56950" y1="46500" x2="56900" y2="53400"/>
                        <a14:foregroundMark x1="12650" y1="43950" x2="12800" y2="65550"/>
                        <a14:foregroundMark x1="12900" y1="65400" x2="41850" y2="65200"/>
                        <a14:foregroundMark x1="15250" y1="52900" x2="24600" y2="53100"/>
                        <a14:foregroundMark x1="14750" y1="47550" x2="40900" y2="47650"/>
                        <a14:foregroundMark x1="14350" y1="45700" x2="49550" y2="46150"/>
                        <a14:foregroundMark x1="42150" y1="65650" x2="55700" y2="64950"/>
                        <a14:foregroundMark x1="55450" y1="51250" x2="53300" y2="47650"/>
                        <a14:foregroundMark x1="47400" y1="56900" x2="49700" y2="63800"/>
                        <a14:foregroundMark x1="13450" y1="43250" x2="47450" y2="43350"/>
                        <a14:foregroundMark x1="15000" y1="59550" x2="26600" y2="62500"/>
                        <a14:foregroundMark x1="34750" y1="30500" x2="36800" y2="37100"/>
                        <a14:foregroundMark x1="43100" y1="35200" x2="41250" y2="29700"/>
                        <a14:foregroundMark x1="12950" y1="23050" x2="12800" y2="30150"/>
                        <a14:foregroundMark x1="13850" y1="30450" x2="26050" y2="30050"/>
                        <a14:foregroundMark x1="26050" y1="30050" x2="26150" y2="22050"/>
                        <a14:foregroundMark x1="25900" y1="22050" x2="13600" y2="22350"/>
                        <a14:foregroundMark x1="15250" y1="23550" x2="21600" y2="28500"/>
                        <a14:foregroundMark x1="48750" y1="26350" x2="61300" y2="26200"/>
                        <a14:foregroundMark x1="61300" y1="26150" x2="61250" y2="18000"/>
                        <a14:foregroundMark x1="61100" y1="17700" x2="48300" y2="17650"/>
                        <a14:foregroundMark x1="48300" y1="17550" x2="48750" y2="26050"/>
                        <a14:foregroundMark x1="54300" y1="19100" x2="55100" y2="25350"/>
                        <a14:foregroundMark x1="83850" y1="40500" x2="82750" y2="40450"/>
                        <a14:foregroundMark x1="9700" y1="76800" x2="6450" y2="76800"/>
                        <a14:foregroundMark x1="4800" y1="76650" x2="3150" y2="76650"/>
                        <a14:foregroundMark x1="90350" y1="76600" x2="93450" y2="76600"/>
                        <a14:foregroundMark x1="95400" y1="76750" x2="96800" y2="76750"/>
                      </a14:backgroundRemoval>
                    </a14:imgEffect>
                  </a14:imgLayer>
                </a14:imgProps>
              </a:ext>
            </a:extLst>
          </a:blip>
          <a:stretch>
            <a:fillRect/>
          </a:stretch>
        </p:blipFill>
        <p:spPr>
          <a:xfrm>
            <a:off x="3373875" y="608025"/>
            <a:ext cx="5143500" cy="5143500"/>
          </a:xfrm>
          <a:prstGeom prst="rect">
            <a:avLst/>
          </a:prstGeom>
        </p:spPr>
      </p:pic>
      <p:sp>
        <p:nvSpPr>
          <p:cNvPr id="99" name="Google Shape;1650;p44">
            <a:extLst>
              <a:ext uri="{FF2B5EF4-FFF2-40B4-BE49-F238E27FC236}">
                <a16:creationId xmlns:a16="http://schemas.microsoft.com/office/drawing/2014/main" id="{9ECB8AFD-B30F-426F-B7FD-190D5C18C677}"/>
              </a:ext>
            </a:extLst>
          </p:cNvPr>
          <p:cNvSpPr txBox="1">
            <a:spLocks/>
          </p:cNvSpPr>
          <p:nvPr/>
        </p:nvSpPr>
        <p:spPr>
          <a:xfrm>
            <a:off x="396074" y="2178934"/>
            <a:ext cx="3458295" cy="17346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advantage of the statistical anomaly-based approach is that the IDPS can detect new types of attacks, since it looks for abnormal activity of any type.</a:t>
            </a:r>
          </a:p>
          <a:p>
            <a:pPr marL="0" lvl="0" indent="0" algn="l" rtl="0">
              <a:spcBef>
                <a:spcPts val="0"/>
              </a:spcBef>
              <a:spcAft>
                <a:spcPts val="0"/>
              </a:spcAft>
              <a:buNone/>
            </a:pPr>
            <a:endParaRPr lang="en-US" sz="1800" dirty="0">
              <a:effectLst/>
              <a:latin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DISADVANTAGE</a:t>
            </a:r>
          </a:p>
        </p:txBody>
      </p:sp>
      <p:sp>
        <p:nvSpPr>
          <p:cNvPr id="99" name="Google Shape;1650;p44">
            <a:extLst>
              <a:ext uri="{FF2B5EF4-FFF2-40B4-BE49-F238E27FC236}">
                <a16:creationId xmlns:a16="http://schemas.microsoft.com/office/drawing/2014/main" id="{9ECB8AFD-B30F-426F-B7FD-190D5C18C677}"/>
              </a:ext>
            </a:extLst>
          </p:cNvPr>
          <p:cNvSpPr txBox="1">
            <a:spLocks/>
          </p:cNvSpPr>
          <p:nvPr/>
        </p:nvSpPr>
        <p:spPr>
          <a:xfrm>
            <a:off x="210331" y="1698915"/>
            <a:ext cx="3034180" cy="22664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Unfortunately, these systems require much more overhead and processing capacity than signature-based IDPSs, because they must constantly compare patterns of activity against the baseline.</a:t>
            </a:r>
          </a:p>
        </p:txBody>
      </p:sp>
      <p:grpSp>
        <p:nvGrpSpPr>
          <p:cNvPr id="16" name="Group 15">
            <a:extLst>
              <a:ext uri="{FF2B5EF4-FFF2-40B4-BE49-F238E27FC236}">
                <a16:creationId xmlns:a16="http://schemas.microsoft.com/office/drawing/2014/main" id="{0990139A-D08B-43DC-9427-BE8F414DC89A}"/>
              </a:ext>
            </a:extLst>
          </p:cNvPr>
          <p:cNvGrpSpPr/>
          <p:nvPr/>
        </p:nvGrpSpPr>
        <p:grpSpPr>
          <a:xfrm>
            <a:off x="3281846" y="1161272"/>
            <a:ext cx="5466080" cy="3644053"/>
            <a:chOff x="2157045" y="961780"/>
            <a:chExt cx="6272579" cy="4181719"/>
          </a:xfrm>
        </p:grpSpPr>
        <p:pic>
          <p:nvPicPr>
            <p:cNvPr id="4" name="Picture 3">
              <a:extLst>
                <a:ext uri="{FF2B5EF4-FFF2-40B4-BE49-F238E27FC236}">
                  <a16:creationId xmlns:a16="http://schemas.microsoft.com/office/drawing/2014/main" id="{1B90B0C5-C7A6-44EF-B574-29985716C19D}"/>
                </a:ext>
              </a:extLst>
            </p:cNvPr>
            <p:cNvPicPr>
              <a:picLocks noChangeAspect="1"/>
            </p:cNvPicPr>
            <p:nvPr/>
          </p:nvPicPr>
          <p:blipFill>
            <a:blip r:embed="rId3"/>
            <a:stretch>
              <a:fillRect/>
            </a:stretch>
          </p:blipFill>
          <p:spPr>
            <a:xfrm>
              <a:off x="2157045" y="961780"/>
              <a:ext cx="6272579" cy="4181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 name="Group 7">
              <a:extLst>
                <a:ext uri="{FF2B5EF4-FFF2-40B4-BE49-F238E27FC236}">
                  <a16:creationId xmlns:a16="http://schemas.microsoft.com/office/drawing/2014/main" id="{720956A6-F057-47EE-94D5-1A92295AC19C}"/>
                </a:ext>
              </a:extLst>
            </p:cNvPr>
            <p:cNvGrpSpPr/>
            <p:nvPr/>
          </p:nvGrpSpPr>
          <p:grpSpPr>
            <a:xfrm>
              <a:off x="6483918" y="2850152"/>
              <a:ext cx="693420" cy="693420"/>
              <a:chOff x="6962073" y="2741567"/>
              <a:chExt cx="693420" cy="693420"/>
            </a:xfrm>
          </p:grpSpPr>
          <p:sp>
            <p:nvSpPr>
              <p:cNvPr id="7" name="Oval 6">
                <a:extLst>
                  <a:ext uri="{FF2B5EF4-FFF2-40B4-BE49-F238E27FC236}">
                    <a16:creationId xmlns:a16="http://schemas.microsoft.com/office/drawing/2014/main" id="{52C853E8-AEE8-4A61-8608-578156E4DE38}"/>
                  </a:ext>
                </a:extLst>
              </p:cNvPr>
              <p:cNvSpPr/>
              <p:nvPr/>
            </p:nvSpPr>
            <p:spPr>
              <a:xfrm>
                <a:off x="6962073" y="2741567"/>
                <a:ext cx="693420" cy="693420"/>
              </a:xfrm>
              <a:prstGeom prst="ellips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oogle Shape;12469;p76">
                <a:extLst>
                  <a:ext uri="{FF2B5EF4-FFF2-40B4-BE49-F238E27FC236}">
                    <a16:creationId xmlns:a16="http://schemas.microsoft.com/office/drawing/2014/main" id="{F3960C75-F12E-41B2-B6D7-0BF975EAC17B}"/>
                  </a:ext>
                </a:extLst>
              </p:cNvPr>
              <p:cNvGrpSpPr/>
              <p:nvPr/>
            </p:nvGrpSpPr>
            <p:grpSpPr>
              <a:xfrm>
                <a:off x="7004917" y="2798156"/>
                <a:ext cx="607732" cy="580242"/>
                <a:chOff x="7390435" y="3680868"/>
                <a:chExt cx="372073" cy="355243"/>
              </a:xfrm>
              <a:solidFill>
                <a:schemeClr val="bg1"/>
              </a:solidFill>
            </p:grpSpPr>
            <p:sp>
              <p:nvSpPr>
                <p:cNvPr id="10" name="Google Shape;12470;p76">
                  <a:extLst>
                    <a:ext uri="{FF2B5EF4-FFF2-40B4-BE49-F238E27FC236}">
                      <a16:creationId xmlns:a16="http://schemas.microsoft.com/office/drawing/2014/main" id="{F9E6D05F-AD9D-4EAB-BF17-F506B670F1A7}"/>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471;p76">
                  <a:extLst>
                    <a:ext uri="{FF2B5EF4-FFF2-40B4-BE49-F238E27FC236}">
                      <a16:creationId xmlns:a16="http://schemas.microsoft.com/office/drawing/2014/main" id="{7CCFB95D-8757-47EB-B772-1A08902FD8F4}"/>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72;p76">
                  <a:extLst>
                    <a:ext uri="{FF2B5EF4-FFF2-40B4-BE49-F238E27FC236}">
                      <a16:creationId xmlns:a16="http://schemas.microsoft.com/office/drawing/2014/main" id="{363B58C7-7720-4F33-A571-858BA25D5979}"/>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73;p76">
                  <a:extLst>
                    <a:ext uri="{FF2B5EF4-FFF2-40B4-BE49-F238E27FC236}">
                      <a16:creationId xmlns:a16="http://schemas.microsoft.com/office/drawing/2014/main" id="{1293828C-3C07-49D5-A154-E8A50376620A}"/>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74;p76">
                  <a:extLst>
                    <a:ext uri="{FF2B5EF4-FFF2-40B4-BE49-F238E27FC236}">
                      <a16:creationId xmlns:a16="http://schemas.microsoft.com/office/drawing/2014/main" id="{45C4CB02-02EC-466E-9BB8-4D783C097B56}"/>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475;p76">
                  <a:extLst>
                    <a:ext uri="{FF2B5EF4-FFF2-40B4-BE49-F238E27FC236}">
                      <a16:creationId xmlns:a16="http://schemas.microsoft.com/office/drawing/2014/main" id="{E9244E3B-3CD5-4C3A-BC88-A3E844FEFF82}"/>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17644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DISADVANTAGE</a:t>
            </a:r>
          </a:p>
        </p:txBody>
      </p:sp>
      <p:sp>
        <p:nvSpPr>
          <p:cNvPr id="99" name="Google Shape;1650;p44">
            <a:extLst>
              <a:ext uri="{FF2B5EF4-FFF2-40B4-BE49-F238E27FC236}">
                <a16:creationId xmlns:a16="http://schemas.microsoft.com/office/drawing/2014/main" id="{9ECB8AFD-B30F-426F-B7FD-190D5C18C677}"/>
              </a:ext>
            </a:extLst>
          </p:cNvPr>
          <p:cNvSpPr txBox="1">
            <a:spLocks/>
          </p:cNvSpPr>
          <p:nvPr/>
        </p:nvSpPr>
        <p:spPr>
          <a:xfrm>
            <a:off x="444242" y="845040"/>
            <a:ext cx="4147438" cy="36742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DM Sans" panose="020B0604020202020204" charset="0"/>
                <a:ea typeface="Calibri" panose="020F0502020204030204" pitchFamily="34" charset="0"/>
                <a:cs typeface="Times New Roman" panose="02020603050405020304" pitchFamily="18" charset="0"/>
              </a:rPr>
              <a:t>Another drawback is that these systems may not detect minor changes to system variables and may generate many false positives. If the actions of the users or systems on a network vary widely, with periods of low activity interspersed with periods of heavy packet traffic, this type of IDPS may not be suitable, because the dramatic swings from one level to another will almost certainly generate false alarms. </a:t>
            </a:r>
            <a:endParaRPr lang="en-US" sz="1200" dirty="0">
              <a:latin typeface="DM Sans" panose="020B0604020202020204" charset="0"/>
            </a:endParaRPr>
          </a:p>
        </p:txBody>
      </p:sp>
      <p:grpSp>
        <p:nvGrpSpPr>
          <p:cNvPr id="19" name="Group 18">
            <a:extLst>
              <a:ext uri="{FF2B5EF4-FFF2-40B4-BE49-F238E27FC236}">
                <a16:creationId xmlns:a16="http://schemas.microsoft.com/office/drawing/2014/main" id="{8F2B1EBA-B3A8-4685-AC21-76D1E68231BD}"/>
              </a:ext>
            </a:extLst>
          </p:cNvPr>
          <p:cNvGrpSpPr/>
          <p:nvPr/>
        </p:nvGrpSpPr>
        <p:grpSpPr>
          <a:xfrm>
            <a:off x="3244129" y="977934"/>
            <a:ext cx="5273246" cy="4039442"/>
            <a:chOff x="3495040" y="1104058"/>
            <a:chExt cx="5273246" cy="4039442"/>
          </a:xfrm>
        </p:grpSpPr>
        <p:pic>
          <p:nvPicPr>
            <p:cNvPr id="3" name="Picture 2">
              <a:extLst>
                <a:ext uri="{FF2B5EF4-FFF2-40B4-BE49-F238E27FC236}">
                  <a16:creationId xmlns:a16="http://schemas.microsoft.com/office/drawing/2014/main" id="{21266646-BF50-4591-87F1-193427D385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7692" y1="47280" x2="28205" y2="36402"/>
                          <a14:backgroundMark x1="27244" y1="54812" x2="30128" y2="47071"/>
                          <a14:backgroundMark x1="91506" y1="43933" x2="86218" y2="58996"/>
                          <a14:backgroundMark x1="78526" y1="77615" x2="77083" y2="82218"/>
                        </a14:backgroundRemoval>
                      </a14:imgEffect>
                    </a14:imgLayer>
                  </a14:imgProps>
                </a:ext>
              </a:extLst>
            </a:blip>
            <a:stretch>
              <a:fillRect/>
            </a:stretch>
          </p:blipFill>
          <p:spPr>
            <a:xfrm>
              <a:off x="3495040" y="1104058"/>
              <a:ext cx="5273246" cy="4039442"/>
            </a:xfrm>
            <a:prstGeom prst="rect">
              <a:avLst/>
            </a:prstGeom>
          </p:spPr>
        </p:pic>
        <p:sp>
          <p:nvSpPr>
            <p:cNvPr id="5" name="TextBox 4">
              <a:extLst>
                <a:ext uri="{FF2B5EF4-FFF2-40B4-BE49-F238E27FC236}">
                  <a16:creationId xmlns:a16="http://schemas.microsoft.com/office/drawing/2014/main" id="{7007F2AD-E213-443F-B8AA-8946D2D10BEB}"/>
                </a:ext>
              </a:extLst>
            </p:cNvPr>
            <p:cNvSpPr txBox="1"/>
            <p:nvPr/>
          </p:nvSpPr>
          <p:spPr>
            <a:xfrm>
              <a:off x="5466080" y="1739556"/>
              <a:ext cx="1386840" cy="307777"/>
            </a:xfrm>
            <a:prstGeom prst="rect">
              <a:avLst/>
            </a:prstGeom>
            <a:noFill/>
            <a:effectLst/>
          </p:spPr>
          <p:txBody>
            <a:bodyPr wrap="square" rtlCol="0">
              <a:spAutoFit/>
            </a:bodyPr>
            <a:lstStyle/>
            <a:p>
              <a:pPr algn="ctr"/>
              <a:r>
                <a:rPr lang="en-US" b="1" dirty="0">
                  <a:solidFill>
                    <a:srgbClr val="FF0000"/>
                  </a:solidFill>
                  <a:latin typeface="DM Sans" panose="020B0604020202020204" charset="0"/>
                </a:rPr>
                <a:t>Hacker</a:t>
              </a:r>
            </a:p>
          </p:txBody>
        </p:sp>
        <p:sp>
          <p:nvSpPr>
            <p:cNvPr id="18" name="Oval 17">
              <a:extLst>
                <a:ext uri="{FF2B5EF4-FFF2-40B4-BE49-F238E27FC236}">
                  <a16:creationId xmlns:a16="http://schemas.microsoft.com/office/drawing/2014/main" id="{4BC7112F-7713-4000-98A8-838469E2D1A3}"/>
                </a:ext>
              </a:extLst>
            </p:cNvPr>
            <p:cNvSpPr/>
            <p:nvPr/>
          </p:nvSpPr>
          <p:spPr>
            <a:xfrm>
              <a:off x="6358834" y="3469998"/>
              <a:ext cx="701951" cy="701951"/>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6E6AAD1-DEE0-40FC-8549-322D8B9A49C3}"/>
                </a:ext>
              </a:extLst>
            </p:cNvPr>
            <p:cNvPicPr>
              <a:picLocks noChangeAspect="1"/>
            </p:cNvPicPr>
            <p:nvPr/>
          </p:nvPicPr>
          <p:blipFill>
            <a:blip r:embed="rId5"/>
            <a:stretch>
              <a:fillRect/>
            </a:stretch>
          </p:blipFill>
          <p:spPr>
            <a:xfrm>
              <a:off x="5862703" y="3469998"/>
              <a:ext cx="741734" cy="741734"/>
            </a:xfrm>
            <a:prstGeom prst="rect">
              <a:avLst/>
            </a:prstGeom>
          </p:spPr>
        </p:pic>
      </p:grpSp>
      <p:grpSp>
        <p:nvGrpSpPr>
          <p:cNvPr id="24" name="Group 23">
            <a:extLst>
              <a:ext uri="{FF2B5EF4-FFF2-40B4-BE49-F238E27FC236}">
                <a16:creationId xmlns:a16="http://schemas.microsoft.com/office/drawing/2014/main" id="{40960441-87C8-4879-A59A-604E5E706020}"/>
              </a:ext>
            </a:extLst>
          </p:cNvPr>
          <p:cNvGrpSpPr/>
          <p:nvPr/>
        </p:nvGrpSpPr>
        <p:grpSpPr>
          <a:xfrm>
            <a:off x="5831284" y="1416023"/>
            <a:ext cx="553278" cy="3163263"/>
            <a:chOff x="5784185" y="1968224"/>
            <a:chExt cx="69707" cy="772056"/>
          </a:xfrm>
          <a:solidFill>
            <a:srgbClr val="FF0000"/>
          </a:solidFill>
        </p:grpSpPr>
        <p:sp>
          <p:nvSpPr>
            <p:cNvPr id="25" name="Rectangle: Rounded Corners 24">
              <a:extLst>
                <a:ext uri="{FF2B5EF4-FFF2-40B4-BE49-F238E27FC236}">
                  <a16:creationId xmlns:a16="http://schemas.microsoft.com/office/drawing/2014/main" id="{13A32227-5892-4149-827F-404559EB072A}"/>
                </a:ext>
              </a:extLst>
            </p:cNvPr>
            <p:cNvSpPr/>
            <p:nvPr/>
          </p:nvSpPr>
          <p:spPr>
            <a:xfrm rot="2118843">
              <a:off x="5784185" y="1968224"/>
              <a:ext cx="69707" cy="7531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Rounded Corners 25">
              <a:extLst>
                <a:ext uri="{FF2B5EF4-FFF2-40B4-BE49-F238E27FC236}">
                  <a16:creationId xmlns:a16="http://schemas.microsoft.com/office/drawing/2014/main" id="{8D645063-C8F7-41A7-9ECD-6E60669FB299}"/>
                </a:ext>
              </a:extLst>
            </p:cNvPr>
            <p:cNvSpPr/>
            <p:nvPr/>
          </p:nvSpPr>
          <p:spPr>
            <a:xfrm rot="19481157" flipV="1">
              <a:off x="5784185" y="1987170"/>
              <a:ext cx="69707" cy="75311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7" name="Google Shape;2963;p60">
            <a:extLst>
              <a:ext uri="{FF2B5EF4-FFF2-40B4-BE49-F238E27FC236}">
                <a16:creationId xmlns:a16="http://schemas.microsoft.com/office/drawing/2014/main" id="{ACACE0C6-D3F8-43BE-AF7D-D730DA2F6096}"/>
              </a:ext>
            </a:extLst>
          </p:cNvPr>
          <p:cNvGrpSpPr/>
          <p:nvPr/>
        </p:nvGrpSpPr>
        <p:grpSpPr>
          <a:xfrm>
            <a:off x="1133961" y="5143500"/>
            <a:ext cx="552450" cy="2490253"/>
            <a:chOff x="1885950" y="2920000"/>
            <a:chExt cx="552450" cy="2490253"/>
          </a:xfrm>
        </p:grpSpPr>
        <p:sp>
          <p:nvSpPr>
            <p:cNvPr id="28" name="Google Shape;2964;p60">
              <a:extLst>
                <a:ext uri="{FF2B5EF4-FFF2-40B4-BE49-F238E27FC236}">
                  <a16:creationId xmlns:a16="http://schemas.microsoft.com/office/drawing/2014/main" id="{48435CB8-372C-43E8-BE42-2A0184DD913E}"/>
                </a:ext>
              </a:extLst>
            </p:cNvPr>
            <p:cNvSpPr/>
            <p:nvPr/>
          </p:nvSpPr>
          <p:spPr>
            <a:xfrm>
              <a:off x="1981200" y="2964353"/>
              <a:ext cx="457200" cy="244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65;p60">
              <a:extLst>
                <a:ext uri="{FF2B5EF4-FFF2-40B4-BE49-F238E27FC236}">
                  <a16:creationId xmlns:a16="http://schemas.microsoft.com/office/drawing/2014/main" id="{D562108F-0D38-4712-9896-65AC7045D585}"/>
                </a:ext>
              </a:extLst>
            </p:cNvPr>
            <p:cNvSpPr/>
            <p:nvPr/>
          </p:nvSpPr>
          <p:spPr>
            <a:xfrm>
              <a:off x="1885950" y="2920000"/>
              <a:ext cx="457200" cy="2445900"/>
            </a:xfrm>
            <a:prstGeom prst="rect">
              <a:avLst/>
            </a:prstGeom>
            <a:gradFill>
              <a:gsLst>
                <a:gs pos="0">
                  <a:srgbClr val="8BE3FF"/>
                </a:gs>
                <a:gs pos="100000">
                  <a:srgbClr val="ACFFD9"/>
                </a:gs>
              </a:gsLst>
              <a:lin ang="5400700"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966;p60">
            <a:extLst>
              <a:ext uri="{FF2B5EF4-FFF2-40B4-BE49-F238E27FC236}">
                <a16:creationId xmlns:a16="http://schemas.microsoft.com/office/drawing/2014/main" id="{C97B8B6F-868B-4F83-B0AE-15B7C2B9F6A2}"/>
              </a:ext>
            </a:extLst>
          </p:cNvPr>
          <p:cNvGrpSpPr/>
          <p:nvPr/>
        </p:nvGrpSpPr>
        <p:grpSpPr>
          <a:xfrm>
            <a:off x="2892923" y="5135868"/>
            <a:ext cx="552450" cy="1595006"/>
            <a:chOff x="3429000" y="3815351"/>
            <a:chExt cx="552450" cy="1595006"/>
          </a:xfrm>
        </p:grpSpPr>
        <p:sp>
          <p:nvSpPr>
            <p:cNvPr id="31" name="Google Shape;2967;p60">
              <a:extLst>
                <a:ext uri="{FF2B5EF4-FFF2-40B4-BE49-F238E27FC236}">
                  <a16:creationId xmlns:a16="http://schemas.microsoft.com/office/drawing/2014/main" id="{10B1AC2B-4D28-4E20-906E-207C163B47C8}"/>
                </a:ext>
              </a:extLst>
            </p:cNvPr>
            <p:cNvSpPr/>
            <p:nvPr/>
          </p:nvSpPr>
          <p:spPr>
            <a:xfrm>
              <a:off x="3524250" y="3843757"/>
              <a:ext cx="457200" cy="15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68;p60">
              <a:extLst>
                <a:ext uri="{FF2B5EF4-FFF2-40B4-BE49-F238E27FC236}">
                  <a16:creationId xmlns:a16="http://schemas.microsoft.com/office/drawing/2014/main" id="{B21FACDB-C3DE-42EE-8B39-DAB43E7EB0D6}"/>
                </a:ext>
              </a:extLst>
            </p:cNvPr>
            <p:cNvSpPr/>
            <p:nvPr/>
          </p:nvSpPr>
          <p:spPr>
            <a:xfrm>
              <a:off x="3429000" y="3815351"/>
              <a:ext cx="457200" cy="1566600"/>
            </a:xfrm>
            <a:prstGeom prst="rect">
              <a:avLst/>
            </a:prstGeom>
            <a:gradFill>
              <a:gsLst>
                <a:gs pos="0">
                  <a:srgbClr val="8BE3FF"/>
                </a:gs>
                <a:gs pos="100000">
                  <a:srgbClr val="ACFFD9"/>
                </a:gs>
              </a:gsLst>
              <a:lin ang="5400700"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976;p60">
            <a:extLst>
              <a:ext uri="{FF2B5EF4-FFF2-40B4-BE49-F238E27FC236}">
                <a16:creationId xmlns:a16="http://schemas.microsoft.com/office/drawing/2014/main" id="{5F24F7CE-AE35-46E1-BCBB-30712B169493}"/>
              </a:ext>
            </a:extLst>
          </p:cNvPr>
          <p:cNvSpPr txBox="1">
            <a:spLocks/>
          </p:cNvSpPr>
          <p:nvPr/>
        </p:nvSpPr>
        <p:spPr>
          <a:xfrm>
            <a:off x="638270" y="1604505"/>
            <a:ext cx="14718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Signature-Based</a:t>
            </a:r>
            <a:endParaRPr lang="en-US" sz="1800" dirty="0"/>
          </a:p>
        </p:txBody>
      </p:sp>
      <p:sp>
        <p:nvSpPr>
          <p:cNvPr id="36" name="Google Shape;2980;p60">
            <a:extLst>
              <a:ext uri="{FF2B5EF4-FFF2-40B4-BE49-F238E27FC236}">
                <a16:creationId xmlns:a16="http://schemas.microsoft.com/office/drawing/2014/main" id="{80B6E458-EAAA-4779-ADA3-023049322317}"/>
              </a:ext>
            </a:extLst>
          </p:cNvPr>
          <p:cNvSpPr txBox="1">
            <a:spLocks/>
          </p:cNvSpPr>
          <p:nvPr/>
        </p:nvSpPr>
        <p:spPr>
          <a:xfrm>
            <a:off x="2410258" y="2367965"/>
            <a:ext cx="1471800" cy="112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Statistical Anomaly-Based </a:t>
            </a:r>
            <a:endParaRPr lang="en-US" sz="1800" dirty="0"/>
          </a:p>
        </p:txBody>
      </p:sp>
      <p:sp>
        <p:nvSpPr>
          <p:cNvPr id="20" name="Google Shape;1650;p44">
            <a:extLst>
              <a:ext uri="{FF2B5EF4-FFF2-40B4-BE49-F238E27FC236}">
                <a16:creationId xmlns:a16="http://schemas.microsoft.com/office/drawing/2014/main" id="{1E4846FE-95F3-4ECB-9F48-79B3F28C187B}"/>
              </a:ext>
            </a:extLst>
          </p:cNvPr>
          <p:cNvSpPr txBox="1">
            <a:spLocks/>
          </p:cNvSpPr>
          <p:nvPr/>
        </p:nvSpPr>
        <p:spPr>
          <a:xfrm>
            <a:off x="1918502" y="765810"/>
            <a:ext cx="5792984" cy="36742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sz="1600" dirty="0">
                <a:latin typeface="Calibri" panose="020F0502020204030204" pitchFamily="34" charset="0"/>
                <a:ea typeface="Calibri" panose="020F0502020204030204" pitchFamily="34" charset="0"/>
                <a:cs typeface="Times New Roman" panose="02020603050405020304" pitchFamily="18" charset="0"/>
              </a:rPr>
              <a:t>Because of its complexity and impact on the overhead computing load of the host computer as well as the number of false positives it can generate, this type of IDPS is less commonly used than the signature-based type.</a:t>
            </a:r>
          </a:p>
        </p:txBody>
      </p:sp>
    </p:spTree>
    <p:extLst>
      <p:ext uri="{BB962C8B-B14F-4D97-AF65-F5344CB8AC3E}">
        <p14:creationId xmlns:p14="http://schemas.microsoft.com/office/powerpoint/2010/main" val="119432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nodeType="afterEffect">
                                  <p:stCondLst>
                                    <p:cond delay="0"/>
                                  </p:stCondLst>
                                  <p:endCondLst>
                                    <p:cond evt="onNext" delay="0">
                                      <p:tgtEl>
                                        <p:sldTgt/>
                                      </p:tgtEl>
                                    </p:cond>
                                  </p:endCondLst>
                                  <p:childTnLst>
                                    <p:anim calcmode="discrete" valueType="str">
                                      <p:cBhvr>
                                        <p:cTn id="9" dur="1000" fill="hold"/>
                                        <p:tgtEl>
                                          <p:spTgt spid="24"/>
                                        </p:tgtEl>
                                        <p:attrNameLst>
                                          <p:attrName>style.visibility</p:attrName>
                                        </p:attrNameLst>
                                      </p:cBhvr>
                                      <p:tavLst>
                                        <p:tav tm="0">
                                          <p:val>
                                            <p:strVal val="hidden"/>
                                          </p:val>
                                        </p:tav>
                                        <p:tav tm="50000">
                                          <p:val>
                                            <p:strVal val="visible"/>
                                          </p:val>
                                        </p:tav>
                                      </p:tavLst>
                                    </p:anim>
                                  </p:childTnLst>
                                </p:cTn>
                              </p:par>
                              <p:par>
                                <p:cTn id="10" presetID="1" presetClass="exit" presetSubtype="0" fill="hold" grpId="0" nodeType="withEffect">
                                  <p:stCondLst>
                                    <p:cond delay="0"/>
                                  </p:stCondLst>
                                  <p:childTnLst>
                                    <p:set>
                                      <p:cBhvr>
                                        <p:cTn id="11" dur="1" fill="hold">
                                          <p:stCondLst>
                                            <p:cond delay="0"/>
                                          </p:stCondLst>
                                        </p:cTn>
                                        <p:tgtEl>
                                          <p:spTgt spid="99"/>
                                        </p:tgtEl>
                                        <p:attrNameLst>
                                          <p:attrName>style.visibility</p:attrName>
                                        </p:attrNameLst>
                                      </p:cBhvr>
                                      <p:to>
                                        <p:strVal val="hidden"/>
                                      </p:to>
                                    </p:set>
                                  </p:childTnLst>
                                </p:cTn>
                              </p:par>
                              <p:par>
                                <p:cTn id="12" presetID="42" presetClass="path" presetSubtype="0" accel="50000" decel="50000" fill="hold" nodeType="withEffect">
                                  <p:stCondLst>
                                    <p:cond delay="0"/>
                                  </p:stCondLst>
                                  <p:childTnLst>
                                    <p:animMotion origin="layout" path="M 2.22222E-6 4.93827E-6 L 2.22222E-6 -0.34352 " pathEditMode="relative" rAng="0" ptsTypes="AA">
                                      <p:cBhvr>
                                        <p:cTn id="13" dur="2000" fill="hold"/>
                                        <p:tgtEl>
                                          <p:spTgt spid="30"/>
                                        </p:tgtEl>
                                        <p:attrNameLst>
                                          <p:attrName>ppt_x</p:attrName>
                                          <p:attrName>ppt_y</p:attrName>
                                        </p:attrNameLst>
                                      </p:cBhvr>
                                      <p:rCtr x="0" y="-17191"/>
                                    </p:animMotion>
                                  </p:childTnLst>
                                </p:cTn>
                              </p:par>
                              <p:par>
                                <p:cTn id="14" presetID="42" presetClass="path" presetSubtype="0" accel="50000" decel="50000" fill="hold" nodeType="withEffect">
                                  <p:stCondLst>
                                    <p:cond delay="0"/>
                                  </p:stCondLst>
                                  <p:childTnLst>
                                    <p:animMotion origin="layout" path="M 3.33333E-6 4.69136E-6 L -0.00104 -0.51513 " pathEditMode="relative" rAng="0" ptsTypes="AA">
                                      <p:cBhvr>
                                        <p:cTn id="15" dur="2000" fill="hold"/>
                                        <p:tgtEl>
                                          <p:spTgt spid="27"/>
                                        </p:tgtEl>
                                        <p:attrNameLst>
                                          <p:attrName>ppt_x</p:attrName>
                                          <p:attrName>ppt_y</p:attrName>
                                        </p:attrNameLst>
                                      </p:cBhvr>
                                      <p:rCtr x="-52" y="-25772"/>
                                    </p:animMotion>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4" grpId="0"/>
      <p:bldP spid="36"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txBox="1">
            <a:spLocks noGrp="1"/>
          </p:cNvSpPr>
          <p:nvPr>
            <p:ph type="title"/>
          </p:nvPr>
        </p:nvSpPr>
        <p:spPr>
          <a:xfrm>
            <a:off x="4975850" y="2289877"/>
            <a:ext cx="3967500" cy="1671900"/>
          </a:xfrm>
          <a:prstGeom prst="rect">
            <a:avLst/>
          </a:prstGeom>
        </p:spPr>
        <p:txBody>
          <a:bodyPr spcFirstLastPara="1" wrap="square" lIns="91425" tIns="91425" rIns="91425" bIns="91425" anchor="ctr" anchorCtr="0">
            <a:noAutofit/>
          </a:bodyPr>
          <a:lstStyle/>
          <a:p>
            <a:pPr>
              <a:lnSpc>
                <a:spcPct val="107000"/>
              </a:lnSpc>
              <a:spcAft>
                <a:spcPts val="800"/>
              </a:spcAft>
            </a:pPr>
            <a:r>
              <a:rPr lang="en-US" b="1" dirty="0">
                <a:effectLst/>
                <a:latin typeface="Viga" panose="020B0604020202020204" charset="0"/>
                <a:ea typeface="Calibri" panose="020F0502020204030204" pitchFamily="34" charset="0"/>
                <a:cs typeface="Times New Roman" panose="02020603050405020304" pitchFamily="18" charset="0"/>
              </a:rPr>
              <a:t>Stateful Protocol Analysis IDPS</a:t>
            </a:r>
            <a:endParaRPr lang="en-US" dirty="0">
              <a:effectLst/>
              <a:latin typeface="Viga" panose="020B0604020202020204" charset="0"/>
              <a:ea typeface="Calibri" panose="020F0502020204030204" pitchFamily="34" charset="0"/>
              <a:cs typeface="Times New Roman" panose="02020603050405020304" pitchFamily="18" charset="0"/>
            </a:endParaRPr>
          </a:p>
        </p:txBody>
      </p:sp>
      <p:sp>
        <p:nvSpPr>
          <p:cNvPr id="1651" name="Google Shape;1651;p44"/>
          <p:cNvSpPr txBox="1">
            <a:spLocks noGrp="1"/>
          </p:cNvSpPr>
          <p:nvPr>
            <p:ph type="title" idx="2"/>
          </p:nvPr>
        </p:nvSpPr>
        <p:spPr>
          <a:xfrm>
            <a:off x="5630750" y="113786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760" name="Google Shape;1760;p44"/>
          <p:cNvSpPr/>
          <p:nvPr/>
        </p:nvSpPr>
        <p:spPr>
          <a:xfrm rot="6517079">
            <a:off x="-1484195" y="80878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E94A2DE-83E9-402B-ABB0-2D7091995EAE}"/>
              </a:ext>
            </a:extLst>
          </p:cNvPr>
          <p:cNvPicPr>
            <a:picLocks noChangeAspect="1"/>
          </p:cNvPicPr>
          <p:nvPr/>
        </p:nvPicPr>
        <p:blipFill>
          <a:blip r:embed="rId3"/>
          <a:stretch>
            <a:fillRect/>
          </a:stretch>
        </p:blipFill>
        <p:spPr>
          <a:xfrm>
            <a:off x="200650" y="589280"/>
            <a:ext cx="4524455" cy="42080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DEFINITION</a:t>
            </a:r>
            <a:endParaRPr dirty="0"/>
          </a:p>
        </p:txBody>
      </p:sp>
      <p:pic>
        <p:nvPicPr>
          <p:cNvPr id="6" name="Picture 5">
            <a:extLst>
              <a:ext uri="{FF2B5EF4-FFF2-40B4-BE49-F238E27FC236}">
                <a16:creationId xmlns:a16="http://schemas.microsoft.com/office/drawing/2014/main" id="{0CE425D2-0995-4039-B6DF-85C27F091A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5775" y1="87815" x2="36375" y2="88001"/>
                        <a14:foregroundMark x1="37596" y1="88903" x2="61742" y2="88374"/>
                        <a14:backgroundMark x1="43265" y1="10196" x2="43637" y2="32328"/>
                        <a14:backgroundMark x1="27561" y1="61330" x2="28285" y2="28878"/>
                      </a14:backgroundRemoval>
                    </a14:imgEffect>
                  </a14:imgLayer>
                </a14:imgProps>
              </a:ext>
            </a:extLst>
          </a:blip>
          <a:stretch>
            <a:fillRect/>
          </a:stretch>
        </p:blipFill>
        <p:spPr>
          <a:xfrm>
            <a:off x="-478989" y="1358435"/>
            <a:ext cx="4897065" cy="3259644"/>
          </a:xfrm>
          <a:prstGeom prst="roundRect">
            <a:avLst>
              <a:gd name="adj" fmla="val 8594"/>
            </a:avLst>
          </a:prstGeom>
          <a:noFill/>
          <a:ln>
            <a:noFill/>
          </a:ln>
          <a:effectLst>
            <a:reflection blurRad="12700" stA="38000" endPos="28000" dist="5000" dir="5400000" sy="-100000" algn="bl" rotWithShape="0"/>
          </a:effectLst>
        </p:spPr>
      </p:pic>
      <p:grpSp>
        <p:nvGrpSpPr>
          <p:cNvPr id="26" name="Group 25">
            <a:extLst>
              <a:ext uri="{FF2B5EF4-FFF2-40B4-BE49-F238E27FC236}">
                <a16:creationId xmlns:a16="http://schemas.microsoft.com/office/drawing/2014/main" id="{D4D1238B-CFEB-46DD-A214-55A75C465C5F}"/>
              </a:ext>
            </a:extLst>
          </p:cNvPr>
          <p:cNvGrpSpPr/>
          <p:nvPr/>
        </p:nvGrpSpPr>
        <p:grpSpPr>
          <a:xfrm>
            <a:off x="1734820" y="1647444"/>
            <a:ext cx="1214120" cy="1549680"/>
            <a:chOff x="4255008" y="1731264"/>
            <a:chExt cx="1213104" cy="1548384"/>
          </a:xfrm>
        </p:grpSpPr>
        <p:sp>
          <p:nvSpPr>
            <p:cNvPr id="7" name="Rectangle 6">
              <a:extLst>
                <a:ext uri="{FF2B5EF4-FFF2-40B4-BE49-F238E27FC236}">
                  <a16:creationId xmlns:a16="http://schemas.microsoft.com/office/drawing/2014/main" id="{63BD5C85-BB62-4FC3-8E5D-261721169446}"/>
                </a:ext>
              </a:extLst>
            </p:cNvPr>
            <p:cNvSpPr/>
            <p:nvPr/>
          </p:nvSpPr>
          <p:spPr>
            <a:xfrm>
              <a:off x="4255008" y="1731264"/>
              <a:ext cx="1213104" cy="1548384"/>
            </a:xfrm>
            <a:prstGeom prst="rect">
              <a:avLst/>
            </a:prstGeom>
            <a:solidFill>
              <a:srgbClr val="F8F8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F86395E-C27E-4EE9-A1C1-51F6A49F6056}"/>
                </a:ext>
              </a:extLst>
            </p:cNvPr>
            <p:cNvGrpSpPr/>
            <p:nvPr/>
          </p:nvGrpSpPr>
          <p:grpSpPr>
            <a:xfrm>
              <a:off x="4379975" y="1865376"/>
              <a:ext cx="963169" cy="1252421"/>
              <a:chOff x="4379975" y="1865376"/>
              <a:chExt cx="963169" cy="1252421"/>
            </a:xfrm>
          </p:grpSpPr>
          <p:sp>
            <p:nvSpPr>
              <p:cNvPr id="8" name="Rectangle 7">
                <a:extLst>
                  <a:ext uri="{FF2B5EF4-FFF2-40B4-BE49-F238E27FC236}">
                    <a16:creationId xmlns:a16="http://schemas.microsoft.com/office/drawing/2014/main" id="{E3DDB3C8-F61E-40B1-B695-2D307F340E62}"/>
                  </a:ext>
                </a:extLst>
              </p:cNvPr>
              <p:cNvSpPr/>
              <p:nvPr/>
            </p:nvSpPr>
            <p:spPr>
              <a:xfrm>
                <a:off x="4379976" y="1865376"/>
                <a:ext cx="963168" cy="286512"/>
              </a:xfrm>
              <a:prstGeom prst="rect">
                <a:avLst/>
              </a:prstGeom>
              <a:solidFill>
                <a:srgbClr val="95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21E0DB5-BEB9-4C5D-A91E-C39FD6C30A46}"/>
                  </a:ext>
                </a:extLst>
              </p:cNvPr>
              <p:cNvCxnSpPr/>
              <p:nvPr/>
            </p:nvCxnSpPr>
            <p:spPr>
              <a:xfrm>
                <a:off x="4581144" y="2261997"/>
                <a:ext cx="762000"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7295A05-2725-4C1B-9578-8EF140617A78}"/>
                  </a:ext>
                </a:extLst>
              </p:cNvPr>
              <p:cNvCxnSpPr>
                <a:cxnSpLocks/>
              </p:cNvCxnSpPr>
              <p:nvPr/>
            </p:nvCxnSpPr>
            <p:spPr>
              <a:xfrm>
                <a:off x="4379976" y="2351532"/>
                <a:ext cx="963168"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833F849-E3E8-4B7B-B672-4795B36AE7FC}"/>
                  </a:ext>
                </a:extLst>
              </p:cNvPr>
              <p:cNvCxnSpPr>
                <a:cxnSpLocks/>
              </p:cNvCxnSpPr>
              <p:nvPr/>
            </p:nvCxnSpPr>
            <p:spPr>
              <a:xfrm>
                <a:off x="4379976" y="2475357"/>
                <a:ext cx="963167"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FFEDA6-380F-4FE2-B003-63C12477D084}"/>
                  </a:ext>
                </a:extLst>
              </p:cNvPr>
              <p:cNvCxnSpPr>
                <a:cxnSpLocks/>
              </p:cNvCxnSpPr>
              <p:nvPr/>
            </p:nvCxnSpPr>
            <p:spPr>
              <a:xfrm>
                <a:off x="4379976" y="2601087"/>
                <a:ext cx="963167"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8315BB3-9B85-432F-9573-372F6EC3037C}"/>
                  </a:ext>
                </a:extLst>
              </p:cNvPr>
              <p:cNvCxnSpPr>
                <a:cxnSpLocks/>
              </p:cNvCxnSpPr>
              <p:nvPr/>
            </p:nvCxnSpPr>
            <p:spPr>
              <a:xfrm>
                <a:off x="4379976" y="2715387"/>
                <a:ext cx="632079"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20600E-2A23-4453-98FC-69E5EE2093CB}"/>
                  </a:ext>
                </a:extLst>
              </p:cNvPr>
              <p:cNvSpPr/>
              <p:nvPr/>
            </p:nvSpPr>
            <p:spPr>
              <a:xfrm>
                <a:off x="5054725" y="2639642"/>
                <a:ext cx="287655" cy="348615"/>
              </a:xfrm>
              <a:prstGeom prst="rect">
                <a:avLst/>
              </a:prstGeom>
              <a:solidFill>
                <a:srgbClr val="92B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488E2DF7-19F3-4B4F-8AAB-C3B154784DC9}"/>
                  </a:ext>
                </a:extLst>
              </p:cNvPr>
              <p:cNvCxnSpPr>
                <a:cxnSpLocks/>
              </p:cNvCxnSpPr>
              <p:nvPr/>
            </p:nvCxnSpPr>
            <p:spPr>
              <a:xfrm>
                <a:off x="4379976" y="2852547"/>
                <a:ext cx="632079"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9388FF7-6B7C-4044-AB12-46245BC6BDEB}"/>
                  </a:ext>
                </a:extLst>
              </p:cNvPr>
              <p:cNvCxnSpPr>
                <a:cxnSpLocks/>
              </p:cNvCxnSpPr>
              <p:nvPr/>
            </p:nvCxnSpPr>
            <p:spPr>
              <a:xfrm>
                <a:off x="4379975" y="2988257"/>
                <a:ext cx="632079"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54663B9-E2DA-4E7B-9AAD-0FDEB5160CEB}"/>
                  </a:ext>
                </a:extLst>
              </p:cNvPr>
              <p:cNvCxnSpPr>
                <a:cxnSpLocks/>
              </p:cNvCxnSpPr>
              <p:nvPr/>
            </p:nvCxnSpPr>
            <p:spPr>
              <a:xfrm>
                <a:off x="4379975" y="3117797"/>
                <a:ext cx="962405" cy="0"/>
              </a:xfrm>
              <a:prstGeom prst="line">
                <a:avLst/>
              </a:prstGeom>
              <a:ln w="19050">
                <a:solidFill>
                  <a:srgbClr val="E7E7E9"/>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1127514C-FDC3-413D-B13E-B50167982724}"/>
              </a:ext>
            </a:extLst>
          </p:cNvPr>
          <p:cNvSpPr/>
          <p:nvPr/>
        </p:nvSpPr>
        <p:spPr>
          <a:xfrm>
            <a:off x="1859127" y="1780106"/>
            <a:ext cx="963975" cy="286752"/>
          </a:xfrm>
          <a:prstGeom prst="rect">
            <a:avLst/>
          </a:prstGeom>
          <a:solidFill>
            <a:srgbClr val="95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Google Shape;2086;p51">
            <a:extLst>
              <a:ext uri="{FF2B5EF4-FFF2-40B4-BE49-F238E27FC236}">
                <a16:creationId xmlns:a16="http://schemas.microsoft.com/office/drawing/2014/main" id="{1098ED46-71F8-4755-A209-9816AC59B102}"/>
              </a:ext>
            </a:extLst>
          </p:cNvPr>
          <p:cNvSpPr txBox="1">
            <a:spLocks/>
          </p:cNvSpPr>
          <p:nvPr/>
        </p:nvSpPr>
        <p:spPr>
          <a:xfrm>
            <a:off x="1645448" y="1179459"/>
            <a:ext cx="1391334" cy="40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SPA 800-94*</a:t>
            </a:r>
          </a:p>
        </p:txBody>
      </p:sp>
      <p:sp>
        <p:nvSpPr>
          <p:cNvPr id="150" name="Google Shape;2086;p51">
            <a:extLst>
              <a:ext uri="{FF2B5EF4-FFF2-40B4-BE49-F238E27FC236}">
                <a16:creationId xmlns:a16="http://schemas.microsoft.com/office/drawing/2014/main" id="{8B5B261B-1D15-4776-B282-549CE14C396F}"/>
              </a:ext>
            </a:extLst>
          </p:cNvPr>
          <p:cNvSpPr txBox="1">
            <a:spLocks/>
          </p:cNvSpPr>
          <p:nvPr/>
        </p:nvSpPr>
        <p:spPr>
          <a:xfrm>
            <a:off x="111002" y="4723756"/>
            <a:ext cx="4663094" cy="40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accent1">
                    <a:lumMod val="40000"/>
                    <a:lumOff val="60000"/>
                  </a:schemeClr>
                </a:solidFill>
              </a:rPr>
              <a:t>*: issued by NIST (National Institute of Standards and Technology)</a:t>
            </a:r>
          </a:p>
        </p:txBody>
      </p:sp>
      <p:sp>
        <p:nvSpPr>
          <p:cNvPr id="151" name="Google Shape;2297;p52">
            <a:extLst>
              <a:ext uri="{FF2B5EF4-FFF2-40B4-BE49-F238E27FC236}">
                <a16:creationId xmlns:a16="http://schemas.microsoft.com/office/drawing/2014/main" id="{2664A20D-679E-4D9D-8AD4-EC3758B1DDCE}"/>
              </a:ext>
            </a:extLst>
          </p:cNvPr>
          <p:cNvSpPr txBox="1">
            <a:spLocks/>
          </p:cNvSpPr>
          <p:nvPr/>
        </p:nvSpPr>
        <p:spPr>
          <a:xfrm>
            <a:off x="2240454" y="983891"/>
            <a:ext cx="4663093" cy="6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lgn="just">
              <a:spcAft>
                <a:spcPts val="1600"/>
              </a:spcAft>
              <a:buFont typeface="DM Sans"/>
              <a:buNone/>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Stateful protocol analysis (SPA) is a process of comparing predetermined profiles of generally accepted definitions of benign activity for each protocol state against observed events to identify deviations. </a:t>
            </a:r>
            <a:endParaRPr lang="en-US"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49"/>
                                        </p:tgtEl>
                                        <p:attrNameLst>
                                          <p:attrName>style.visibility</p:attrName>
                                        </p:attrNameLst>
                                      </p:cBhvr>
                                      <p:to>
                                        <p:strVal val="visible"/>
                                      </p:to>
                                    </p:set>
                                  </p:childTnLst>
                                </p:cTn>
                              </p:par>
                            </p:childTnLst>
                          </p:cTn>
                        </p:par>
                        <p:par>
                          <p:cTn id="12" fill="hold">
                            <p:stCondLst>
                              <p:cond delay="0"/>
                            </p:stCondLst>
                            <p:childTnLst>
                              <p:par>
                                <p:cTn id="13" presetID="14" presetClass="entr" presetSubtype="10" fill="hold" grpId="0"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randombar(horizontal)">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4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5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48"/>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grpId="2" nodeType="afterEffect">
                                  <p:stCondLst>
                                    <p:cond delay="0"/>
                                  </p:stCondLst>
                                  <p:childTnLst>
                                    <p:animMotion origin="layout" path="M -2.77778E-6 4.5679E-6 L 0.2441 -0.03334 " pathEditMode="relative" rAng="0" ptsTypes="AA">
                                      <p:cBhvr>
                                        <p:cTn id="28" dur="2000" fill="hold"/>
                                        <p:tgtEl>
                                          <p:spTgt spid="148"/>
                                        </p:tgtEl>
                                        <p:attrNameLst>
                                          <p:attrName>ppt_x</p:attrName>
                                          <p:attrName>ppt_y</p:attrName>
                                        </p:attrNameLst>
                                      </p:cBhvr>
                                      <p:rCtr x="12205" y="-1667"/>
                                    </p:animMotion>
                                  </p:childTnLst>
                                </p:cTn>
                              </p:par>
                            </p:childTnLst>
                          </p:cTn>
                        </p:par>
                        <p:par>
                          <p:cTn id="29" fill="hold">
                            <p:stCondLst>
                              <p:cond delay="2000"/>
                            </p:stCondLst>
                            <p:childTnLst>
                              <p:par>
                                <p:cTn id="30" presetID="6" presetClass="emph" presetSubtype="0" fill="hold" grpId="1" nodeType="afterEffect">
                                  <p:stCondLst>
                                    <p:cond delay="0"/>
                                  </p:stCondLst>
                                  <p:childTnLst>
                                    <p:animScale>
                                      <p:cBhvr>
                                        <p:cTn id="31" dur="1000" fill="hold"/>
                                        <p:tgtEl>
                                          <p:spTgt spid="148"/>
                                        </p:tgtEl>
                                      </p:cBhvr>
                                      <p:by x="500000" y="500000"/>
                                    </p:animScale>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48" grpId="2" animBg="1"/>
      <p:bldP spid="149" grpId="0"/>
      <p:bldP spid="149" grpId="1"/>
      <p:bldP spid="150" grpId="0"/>
      <p:bldP spid="150"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368"/>
        <p:cNvGrpSpPr/>
        <p:nvPr/>
      </p:nvGrpSpPr>
      <p:grpSpPr>
        <a:xfrm>
          <a:off x="0" y="0"/>
          <a:ext cx="0" cy="0"/>
          <a:chOff x="0" y="0"/>
          <a:chExt cx="0" cy="0"/>
        </a:xfrm>
      </p:grpSpPr>
      <p:sp>
        <p:nvSpPr>
          <p:cNvPr id="1369" name="Google Shape;1369;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FUNCTION</a:t>
            </a:r>
          </a:p>
        </p:txBody>
      </p:sp>
      <p:sp>
        <p:nvSpPr>
          <p:cNvPr id="99" name="Google Shape;1650;p44">
            <a:extLst>
              <a:ext uri="{FF2B5EF4-FFF2-40B4-BE49-F238E27FC236}">
                <a16:creationId xmlns:a16="http://schemas.microsoft.com/office/drawing/2014/main" id="{9ECB8AFD-B30F-426F-B7FD-190D5C18C677}"/>
              </a:ext>
            </a:extLst>
          </p:cNvPr>
          <p:cNvSpPr txBox="1">
            <a:spLocks/>
          </p:cNvSpPr>
          <p:nvPr/>
        </p:nvSpPr>
        <p:spPr>
          <a:xfrm>
            <a:off x="4107180" y="877875"/>
            <a:ext cx="4869180" cy="40028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07000"/>
              </a:lnSpc>
              <a:spcAft>
                <a:spcPts val="800"/>
              </a:spcAft>
            </a:pPr>
            <a:r>
              <a:rPr lang="en-US" dirty="0">
                <a:effectLst/>
                <a:latin typeface="DM Sans" panose="020B0604020202020204" charset="0"/>
                <a:ea typeface="Calibri" panose="020F0502020204030204" pitchFamily="34" charset="0"/>
                <a:cs typeface="Times New Roman" panose="02020603050405020304" pitchFamily="18" charset="0"/>
              </a:rPr>
              <a:t>Essentially, the IDPS knows how a protocol, such as FTP, is supposed to work, and therefore can detect anomalous behavior. By storing relevant data detected in a session and then using that data to identify intrusions that involve multiple requests and responses, the IDPS can better detect specialized, multisession attacks. This process is sometimes called deep packet inspection because SPA closely examines packets at the application layer for information that indicates a possible intrusion. Stateful protocol analysis can also examine authentication sessions for suspicious activity as well as for attacks that incorporate “unexpected sequences of commands, such as issuing the same command repeatedly or issuing a command without first issuing a command upon which it is dependent, as well as ‘reasonableness’ for commands such as minimum and maximum lengths for arguments.”</a:t>
            </a:r>
          </a:p>
        </p:txBody>
      </p:sp>
      <p:pic>
        <p:nvPicPr>
          <p:cNvPr id="3" name="Picture 2">
            <a:extLst>
              <a:ext uri="{FF2B5EF4-FFF2-40B4-BE49-F238E27FC236}">
                <a16:creationId xmlns:a16="http://schemas.microsoft.com/office/drawing/2014/main" id="{4CB830FD-1894-411E-AC90-1D2E727FE02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64203" y1="50312" x2="55806" y2="67250"/>
                        <a14:foregroundMark x1="74952" y1="47673" x2="75504" y2="63796"/>
                        <a14:foregroundMark x1="81838" y1="49616" x2="83637" y2="73177"/>
                        <a14:foregroundMark x1="12260" y1="88340" x2="91507" y2="91243"/>
                        <a14:backgroundMark x1="25768" y1="80902" x2="25768" y2="80902"/>
                        <a14:backgroundMark x1="81430" y1="81166" x2="81430" y2="81166"/>
                        <a14:backgroundMark x1="83613" y1="48297" x2="83613" y2="48297"/>
                      </a14:backgroundRemoval>
                    </a14:imgEffect>
                  </a14:imgLayer>
                </a14:imgProps>
              </a:ext>
            </a:extLst>
          </a:blip>
          <a:stretch>
            <a:fillRect/>
          </a:stretch>
        </p:blipFill>
        <p:spPr>
          <a:xfrm>
            <a:off x="370785" y="1993516"/>
            <a:ext cx="3101340" cy="3101340"/>
          </a:xfrm>
          <a:prstGeom prst="rect">
            <a:avLst/>
          </a:prstGeom>
        </p:spPr>
      </p:pic>
      <p:sp>
        <p:nvSpPr>
          <p:cNvPr id="4" name="TextBox 3">
            <a:extLst>
              <a:ext uri="{FF2B5EF4-FFF2-40B4-BE49-F238E27FC236}">
                <a16:creationId xmlns:a16="http://schemas.microsoft.com/office/drawing/2014/main" id="{8904454B-B27A-470A-9022-6E9804FAC06A}"/>
              </a:ext>
            </a:extLst>
          </p:cNvPr>
          <p:cNvSpPr txBox="1"/>
          <p:nvPr/>
        </p:nvSpPr>
        <p:spPr>
          <a:xfrm>
            <a:off x="454605" y="967740"/>
            <a:ext cx="3256335" cy="1332416"/>
          </a:xfrm>
          <a:prstGeom prst="rect">
            <a:avLst/>
          </a:prstGeom>
          <a:noFill/>
        </p:spPr>
        <p:txBody>
          <a:bodyPr wrap="square" rtlCol="0">
            <a:spAutoFit/>
          </a:bodyPr>
          <a:lstStyle/>
          <a:p>
            <a:pPr algn="just">
              <a:lnSpc>
                <a:spcPct val="107000"/>
              </a:lnSpc>
              <a:spcAft>
                <a:spcPts val="800"/>
              </a:spcAft>
            </a:pPr>
            <a:r>
              <a:rPr lang="en-US" sz="1400" dirty="0">
                <a:effectLst/>
                <a:latin typeface="DM Sans" panose="020B0604020202020204" charset="0"/>
                <a:ea typeface="Calibri" panose="020F0502020204030204" pitchFamily="34" charset="0"/>
                <a:cs typeface="Times New Roman" panose="02020603050405020304" pitchFamily="18" charset="0"/>
              </a:rPr>
              <a:t>Stateful protocol analysis relies on vendor-developed universal profiles that specify how particular protocols should and should not  be used. </a:t>
            </a:r>
          </a:p>
          <a:p>
            <a:endParaRPr lang="en-US" dirty="0"/>
          </a:p>
        </p:txBody>
      </p:sp>
    </p:spTree>
    <p:extLst>
      <p:ext uri="{BB962C8B-B14F-4D97-AF65-F5344CB8AC3E}">
        <p14:creationId xmlns:p14="http://schemas.microsoft.com/office/powerpoint/2010/main" val="3924323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DISADVANTAGES</a:t>
            </a:r>
          </a:p>
        </p:txBody>
      </p:sp>
      <p:sp>
        <p:nvSpPr>
          <p:cNvPr id="17" name="Google Shape;1650;p44">
            <a:extLst>
              <a:ext uri="{FF2B5EF4-FFF2-40B4-BE49-F238E27FC236}">
                <a16:creationId xmlns:a16="http://schemas.microsoft.com/office/drawing/2014/main" id="{054B575F-12AD-4FF4-A602-5438918F7300}"/>
              </a:ext>
            </a:extLst>
          </p:cNvPr>
          <p:cNvSpPr txBox="1">
            <a:spLocks/>
          </p:cNvSpPr>
          <p:nvPr/>
        </p:nvSpPr>
        <p:spPr>
          <a:xfrm>
            <a:off x="3391382" y="2395960"/>
            <a:ext cx="5286704" cy="14317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l" defTabSz="914400" rtl="0" eaLnBrk="1" fontAlgn="auto" latinLnBrk="0" hangingPunct="1">
              <a:lnSpc>
                <a:spcPct val="100000"/>
              </a:lnSpc>
              <a:spcBef>
                <a:spcPts val="0"/>
              </a:spcBef>
              <a:spcAft>
                <a:spcPts val="0"/>
              </a:spcAft>
              <a:buClr>
                <a:srgbClr val="000000"/>
              </a:buClr>
              <a:buSzPts val="1100"/>
              <a:tabLst/>
              <a:defRPr/>
            </a:pPr>
            <a:r>
              <a:rPr lang="en-US" sz="1800" dirty="0">
                <a:latin typeface="DM Sans" panose="020B0604020202020204" charset="0"/>
                <a:ea typeface="Calibri" panose="020F0502020204030204" pitchFamily="34" charset="0"/>
                <a:cs typeface="Times New Roman" panose="02020603050405020304" pitchFamily="18" charset="0"/>
              </a:rPr>
              <a:t>Un</a:t>
            </a:r>
            <a:r>
              <a:rPr lang="en-US" sz="1800" dirty="0">
                <a:effectLst/>
                <a:latin typeface="DM Sans" panose="020B0604020202020204" charset="0"/>
                <a:ea typeface="Calibri" panose="020F0502020204030204" pitchFamily="34" charset="0"/>
                <a:cs typeface="Times New Roman" panose="02020603050405020304" pitchFamily="18" charset="0"/>
              </a:rPr>
              <a:t>less a protocol violates its fundamental behavior, this IDPS method may completely fail to detect an intrusion. </a:t>
            </a:r>
            <a:endParaRPr lang="en-US" sz="1800" dirty="0">
              <a:solidFill>
                <a:srgbClr val="4472C4"/>
              </a:solidFill>
              <a:effectLst/>
              <a:latin typeface="DM Sans" panose="020B060402020202020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26EB9D2C-7FB9-4D1E-B0BB-21BD98D262FC}"/>
              </a:ext>
            </a:extLst>
          </p:cNvPr>
          <p:cNvPicPr>
            <a:picLocks noChangeAspect="1"/>
          </p:cNvPicPr>
          <p:nvPr/>
        </p:nvPicPr>
        <p:blipFill>
          <a:blip r:embed="rId3"/>
          <a:stretch>
            <a:fillRect/>
          </a:stretch>
        </p:blipFill>
        <p:spPr>
          <a:xfrm>
            <a:off x="465914" y="1401203"/>
            <a:ext cx="2773770" cy="3060712"/>
          </a:xfrm>
          <a:prstGeom prst="rect">
            <a:avLst/>
          </a:prstGeom>
        </p:spPr>
      </p:pic>
      <p:sp>
        <p:nvSpPr>
          <p:cNvPr id="99" name="Google Shape;1650;p44">
            <a:extLst>
              <a:ext uri="{FF2B5EF4-FFF2-40B4-BE49-F238E27FC236}">
                <a16:creationId xmlns:a16="http://schemas.microsoft.com/office/drawing/2014/main" id="{9ECB8AFD-B30F-426F-B7FD-190D5C18C677}"/>
              </a:ext>
            </a:extLst>
          </p:cNvPr>
          <p:cNvSpPr txBox="1">
            <a:spLocks/>
          </p:cNvSpPr>
          <p:nvPr/>
        </p:nvSpPr>
        <p:spPr>
          <a:xfrm>
            <a:off x="3391382" y="964234"/>
            <a:ext cx="5752618" cy="14317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effectLst/>
                <a:latin typeface="DM Sans" panose="020B0604020202020204" charset="0"/>
                <a:ea typeface="Calibri" panose="020F0502020204030204" pitchFamily="34" charset="0"/>
                <a:cs typeface="Times New Roman" panose="02020603050405020304" pitchFamily="18" charset="0"/>
              </a:rPr>
              <a:t>The analytical complexity of session-based assessments, which also requires heavy processing overhead to track multiple simultaneous connections.</a:t>
            </a:r>
          </a:p>
        </p:txBody>
      </p:sp>
      <p:sp>
        <p:nvSpPr>
          <p:cNvPr id="53" name="Google Shape;1650;p44">
            <a:extLst>
              <a:ext uri="{FF2B5EF4-FFF2-40B4-BE49-F238E27FC236}">
                <a16:creationId xmlns:a16="http://schemas.microsoft.com/office/drawing/2014/main" id="{D8DB2451-042B-4D64-961D-9E2420A6516D}"/>
              </a:ext>
            </a:extLst>
          </p:cNvPr>
          <p:cNvSpPr txBox="1">
            <a:spLocks/>
          </p:cNvSpPr>
          <p:nvPr/>
        </p:nvSpPr>
        <p:spPr>
          <a:xfrm>
            <a:off x="3426528" y="3647422"/>
            <a:ext cx="5286704" cy="14317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DM Sans" panose="020B0604020202020204" charset="0"/>
                <a:ea typeface="Calibri" panose="020F0502020204030204" pitchFamily="34" charset="0"/>
                <a:cs typeface="Times New Roman" panose="02020603050405020304" pitchFamily="18" charset="0"/>
              </a:rPr>
              <a:t>That the IDPS may in fact interfere with the normal operations of the protocol it’s examining, especially with client- and server-differentiated operations.</a:t>
            </a:r>
            <a:endParaRPr lang="en-US" sz="1800" dirty="0">
              <a:solidFill>
                <a:srgbClr val="4472C4"/>
              </a:solidFill>
              <a:effectLst/>
              <a:latin typeface="DM Sans"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7404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pic>
        <p:nvPicPr>
          <p:cNvPr id="10" name="Picture 9">
            <a:extLst>
              <a:ext uri="{FF2B5EF4-FFF2-40B4-BE49-F238E27FC236}">
                <a16:creationId xmlns:a16="http://schemas.microsoft.com/office/drawing/2014/main" id="{F838849F-554A-487D-A5A1-BB46ADEFD889}"/>
              </a:ext>
            </a:extLst>
          </p:cNvPr>
          <p:cNvPicPr>
            <a:picLocks noChangeAspect="1"/>
          </p:cNvPicPr>
          <p:nvPr/>
        </p:nvPicPr>
        <p:blipFill>
          <a:blip r:embed="rId3"/>
          <a:stretch>
            <a:fillRect/>
          </a:stretch>
        </p:blipFill>
        <p:spPr>
          <a:xfrm>
            <a:off x="7562699" y="233808"/>
            <a:ext cx="1484114" cy="1484114"/>
          </a:xfrm>
          <a:prstGeom prst="rect">
            <a:avLst/>
          </a:prstGeom>
        </p:spPr>
      </p:pic>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7039627" cy="380617"/>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1. What are the weaknesses of the signature-based approach? </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553194" cy="2158796"/>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A potential problem with the signature-based approach is that new attack strategies must continually be added into the IDPS’s database of signatures; otherwise, attacks that use new strategies will not be recognized and might succeed. Another weakness of the signature based method is that a slow, methodical attack might escape detection if the relevant IDPS attack signature has a shorter time frame.</a:t>
            </a:r>
          </a:p>
        </p:txBody>
      </p:sp>
    </p:spTree>
    <p:extLst>
      <p:ext uri="{BB962C8B-B14F-4D97-AF65-F5344CB8AC3E}">
        <p14:creationId xmlns:p14="http://schemas.microsoft.com/office/powerpoint/2010/main" val="184024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pic>
        <p:nvPicPr>
          <p:cNvPr id="6" name="Picture 5">
            <a:extLst>
              <a:ext uri="{FF2B5EF4-FFF2-40B4-BE49-F238E27FC236}">
                <a16:creationId xmlns:a16="http://schemas.microsoft.com/office/drawing/2014/main" id="{046F6371-8949-4660-A1E6-AE7C54F95813}"/>
              </a:ext>
            </a:extLst>
          </p:cNvPr>
          <p:cNvPicPr>
            <a:picLocks noChangeAspect="1"/>
          </p:cNvPicPr>
          <p:nvPr/>
        </p:nvPicPr>
        <p:blipFill>
          <a:blip r:embed="rId3"/>
          <a:stretch>
            <a:fillRect/>
          </a:stretch>
        </p:blipFill>
        <p:spPr>
          <a:xfrm>
            <a:off x="7562699" y="233808"/>
            <a:ext cx="1484114" cy="1484114"/>
          </a:xfrm>
          <a:prstGeom prst="rect">
            <a:avLst/>
          </a:prstGeom>
        </p:spPr>
      </p:pic>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6856957" cy="646331"/>
          </a:xfrm>
          <a:prstGeom prst="rect">
            <a:avLst/>
          </a:prstGeom>
          <a:noFill/>
        </p:spPr>
        <p:txBody>
          <a:bodyPr wrap="square" rtlCol="0">
            <a:spAutoFit/>
          </a:bodyPr>
          <a:lstStyle/>
          <a:p>
            <a:r>
              <a:rPr lang="en-US" sz="1800" dirty="0">
                <a:latin typeface="DM Sans" panose="020B0604020202020204" charset="0"/>
              </a:rPr>
              <a:t>2. What are the disadvantages of the statistical </a:t>
            </a:r>
            <a:r>
              <a:rPr lang="en-US" sz="1800" dirty="0" err="1">
                <a:latin typeface="DM Sans" panose="020B0604020202020204" charset="0"/>
              </a:rPr>
              <a:t>anomly</a:t>
            </a:r>
            <a:r>
              <a:rPr lang="en-US" sz="1800" dirty="0">
                <a:latin typeface="DM Sans" panose="020B0604020202020204" charset="0"/>
              </a:rPr>
              <a:t>-based approach?</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967536" cy="1563377"/>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a:t>
            </a:r>
            <a:r>
              <a:rPr lang="en-US" sz="1800" dirty="0">
                <a:effectLst/>
                <a:latin typeface="DM Sans" panose="020B0604020202020204" charset="0"/>
                <a:ea typeface="Calibri" panose="020F0502020204030204" pitchFamily="34" charset="0"/>
              </a:rPr>
              <a:t>These systems require much more overhead and processing capacity than signature-based IDPSs, because they must constantly compare patterns of activity against the baseline. Another disadvantage is that these systems may not detect minor changes to system variables and may generate many false positives. </a:t>
            </a: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744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1C5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5454DF0-BC28-4683-B940-A22F93F16930}"/>
              </a:ext>
            </a:extLst>
          </p:cNvPr>
          <p:cNvGrpSpPr/>
          <p:nvPr/>
        </p:nvGrpSpPr>
        <p:grpSpPr>
          <a:xfrm>
            <a:off x="663566" y="634751"/>
            <a:ext cx="7816868" cy="4508749"/>
            <a:chOff x="663566" y="634751"/>
            <a:chExt cx="7816868" cy="4508749"/>
          </a:xfrm>
        </p:grpSpPr>
        <p:sp>
          <p:nvSpPr>
            <p:cNvPr id="26" name="Google Shape;207;p29">
              <a:extLst>
                <a:ext uri="{FF2B5EF4-FFF2-40B4-BE49-F238E27FC236}">
                  <a16:creationId xmlns:a16="http://schemas.microsoft.com/office/drawing/2014/main" id="{46983865-360C-44DC-B4EB-B71EA71C25FA}"/>
                </a:ext>
              </a:extLst>
            </p:cNvPr>
            <p:cNvSpPr/>
            <p:nvPr/>
          </p:nvSpPr>
          <p:spPr>
            <a:xfrm>
              <a:off x="663566" y="634751"/>
              <a:ext cx="7816868" cy="4508749"/>
            </a:xfrm>
            <a:custGeom>
              <a:avLst/>
              <a:gdLst/>
              <a:ahLst/>
              <a:cxnLst/>
              <a:rect l="l" t="t" r="r" b="b"/>
              <a:pathLst>
                <a:path w="110420" h="63690" extrusionOk="0">
                  <a:moveTo>
                    <a:pt x="1" y="1"/>
                  </a:moveTo>
                  <a:lnTo>
                    <a:pt x="1" y="63689"/>
                  </a:lnTo>
                  <a:lnTo>
                    <a:pt x="110419" y="63689"/>
                  </a:lnTo>
                  <a:lnTo>
                    <a:pt x="110419" y="1"/>
                  </a:lnTo>
                  <a:close/>
                </a:path>
              </a:pathLst>
            </a:custGeom>
            <a:gradFill flip="none" rotWithShape="1">
              <a:gsLst>
                <a:gs pos="30000">
                  <a:srgbClr val="9AF0FC"/>
                </a:gs>
                <a:gs pos="100000">
                  <a:schemeClr val="accent2"/>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321B52AD-BCD7-4FC3-A962-491F1994E1C9}"/>
                </a:ext>
              </a:extLst>
            </p:cNvPr>
            <p:cNvPicPr>
              <a:picLocks noChangeAspect="1"/>
            </p:cNvPicPr>
            <p:nvPr/>
          </p:nvPicPr>
          <p:blipFill>
            <a:blip r:embed="rId2"/>
            <a:stretch>
              <a:fillRect/>
            </a:stretch>
          </p:blipFill>
          <p:spPr>
            <a:xfrm>
              <a:off x="3967513" y="1254928"/>
              <a:ext cx="1208975" cy="1208974"/>
            </a:xfrm>
            <a:prstGeom prst="rect">
              <a:avLst/>
            </a:prstGeom>
          </p:spPr>
        </p:pic>
        <p:sp>
          <p:nvSpPr>
            <p:cNvPr id="28" name="TextBox 27">
              <a:extLst>
                <a:ext uri="{FF2B5EF4-FFF2-40B4-BE49-F238E27FC236}">
                  <a16:creationId xmlns:a16="http://schemas.microsoft.com/office/drawing/2014/main" id="{5A3B9CE8-B03E-4297-BFBB-031DCADCE9E4}"/>
                </a:ext>
              </a:extLst>
            </p:cNvPr>
            <p:cNvSpPr txBox="1"/>
            <p:nvPr/>
          </p:nvSpPr>
          <p:spPr>
            <a:xfrm>
              <a:off x="4045193" y="2521156"/>
              <a:ext cx="1053699" cy="369332"/>
            </a:xfrm>
            <a:prstGeom prst="rect">
              <a:avLst/>
            </a:prstGeom>
            <a:noFill/>
          </p:spPr>
          <p:txBody>
            <a:bodyPr wrap="square" rtlCol="0">
              <a:spAutoFit/>
            </a:bodyPr>
            <a:lstStyle/>
            <a:p>
              <a:pPr algn="ctr"/>
              <a:r>
                <a:rPr lang="en-US" sz="1800" b="1" spc="50" dirty="0">
                  <a:solidFill>
                    <a:schemeClr val="tx2">
                      <a:lumMod val="60000"/>
                      <a:lumOff val="40000"/>
                    </a:schemeClr>
                  </a:solidFill>
                  <a:latin typeface="Bahnschrift Light" panose="020B0502040204020203" pitchFamily="34" charset="0"/>
                </a:rPr>
                <a:t>Admin</a:t>
              </a:r>
            </a:p>
          </p:txBody>
        </p:sp>
      </p:grpSp>
      <p:grpSp>
        <p:nvGrpSpPr>
          <p:cNvPr id="42" name="Group 41">
            <a:extLst>
              <a:ext uri="{FF2B5EF4-FFF2-40B4-BE49-F238E27FC236}">
                <a16:creationId xmlns:a16="http://schemas.microsoft.com/office/drawing/2014/main" id="{CBF7A341-A9F4-49A4-A6FF-5BA92AF9A891}"/>
              </a:ext>
            </a:extLst>
          </p:cNvPr>
          <p:cNvGrpSpPr/>
          <p:nvPr/>
        </p:nvGrpSpPr>
        <p:grpSpPr>
          <a:xfrm>
            <a:off x="2631440" y="3301075"/>
            <a:ext cx="3881120" cy="483525"/>
            <a:chOff x="2631440" y="3301075"/>
            <a:chExt cx="3881120" cy="483525"/>
          </a:xfrm>
        </p:grpSpPr>
        <p:grpSp>
          <p:nvGrpSpPr>
            <p:cNvPr id="38" name="Group 37">
              <a:extLst>
                <a:ext uri="{FF2B5EF4-FFF2-40B4-BE49-F238E27FC236}">
                  <a16:creationId xmlns:a16="http://schemas.microsoft.com/office/drawing/2014/main" id="{6DF0728C-A478-47EF-BBF9-BFE267570691}"/>
                </a:ext>
              </a:extLst>
            </p:cNvPr>
            <p:cNvGrpSpPr/>
            <p:nvPr/>
          </p:nvGrpSpPr>
          <p:grpSpPr>
            <a:xfrm>
              <a:off x="2631440" y="3301075"/>
              <a:ext cx="3881120" cy="483525"/>
              <a:chOff x="2631440" y="2859115"/>
              <a:chExt cx="3881120" cy="483525"/>
            </a:xfrm>
          </p:grpSpPr>
          <p:sp>
            <p:nvSpPr>
              <p:cNvPr id="30" name="Rectangle: Rounded Corners 29">
                <a:extLst>
                  <a:ext uri="{FF2B5EF4-FFF2-40B4-BE49-F238E27FC236}">
                    <a16:creationId xmlns:a16="http://schemas.microsoft.com/office/drawing/2014/main" id="{E529A1AE-154B-4B8C-8BD0-A39F5319C21F}"/>
                  </a:ext>
                </a:extLst>
              </p:cNvPr>
              <p:cNvSpPr/>
              <p:nvPr/>
            </p:nvSpPr>
            <p:spPr>
              <a:xfrm>
                <a:off x="2631440" y="2859115"/>
                <a:ext cx="3881120" cy="4835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4368AB6-C90F-45FC-A060-73B019B5B6F5}"/>
                  </a:ext>
                </a:extLst>
              </p:cNvPr>
              <p:cNvSpPr/>
              <p:nvPr/>
            </p:nvSpPr>
            <p:spPr>
              <a:xfrm>
                <a:off x="3581400" y="3027217"/>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C2FE823-F108-43DE-AE10-D6D144213B7F}"/>
                  </a:ext>
                </a:extLst>
              </p:cNvPr>
              <p:cNvSpPr/>
              <p:nvPr/>
            </p:nvSpPr>
            <p:spPr>
              <a:xfrm>
                <a:off x="3949700" y="3023407"/>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F43457-0236-4932-B23D-54F3C40E0A53}"/>
                  </a:ext>
                </a:extLst>
              </p:cNvPr>
              <p:cNvSpPr/>
              <p:nvPr/>
            </p:nvSpPr>
            <p:spPr>
              <a:xfrm>
                <a:off x="3213100" y="3027217"/>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5EEFCE-94EE-4497-BABE-020B73599268}"/>
                  </a:ext>
                </a:extLst>
              </p:cNvPr>
              <p:cNvSpPr/>
              <p:nvPr/>
            </p:nvSpPr>
            <p:spPr>
              <a:xfrm>
                <a:off x="2844800" y="3027217"/>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D4F75913-AEFD-4761-9171-C4199A69BC50}"/>
                </a:ext>
              </a:extLst>
            </p:cNvPr>
            <p:cNvPicPr>
              <a:picLocks noChangeAspect="1"/>
            </p:cNvPicPr>
            <p:nvPr/>
          </p:nvPicPr>
          <p:blipFill>
            <a:blip r:embed="rId3"/>
            <a:stretch>
              <a:fillRect/>
            </a:stretch>
          </p:blipFill>
          <p:spPr>
            <a:xfrm>
              <a:off x="5850950" y="3383220"/>
              <a:ext cx="443128" cy="319233"/>
            </a:xfrm>
            <a:prstGeom prst="rect">
              <a:avLst/>
            </a:prstGeom>
          </p:spPr>
        </p:pic>
      </p:grpSp>
    </p:spTree>
    <p:extLst>
      <p:ext uri="{BB962C8B-B14F-4D97-AF65-F5344CB8AC3E}">
        <p14:creationId xmlns:p14="http://schemas.microsoft.com/office/powerpoint/2010/main" val="12675000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pic>
        <p:nvPicPr>
          <p:cNvPr id="6" name="Picture 5">
            <a:extLst>
              <a:ext uri="{FF2B5EF4-FFF2-40B4-BE49-F238E27FC236}">
                <a16:creationId xmlns:a16="http://schemas.microsoft.com/office/drawing/2014/main" id="{4BF42A81-15FE-4A20-ACE7-1A00F2667592}"/>
              </a:ext>
            </a:extLst>
          </p:cNvPr>
          <p:cNvPicPr>
            <a:picLocks noChangeAspect="1"/>
          </p:cNvPicPr>
          <p:nvPr/>
        </p:nvPicPr>
        <p:blipFill>
          <a:blip r:embed="rId3"/>
          <a:stretch>
            <a:fillRect/>
          </a:stretch>
        </p:blipFill>
        <p:spPr>
          <a:xfrm>
            <a:off x="7562699" y="233808"/>
            <a:ext cx="1484114" cy="1484114"/>
          </a:xfrm>
          <a:prstGeom prst="rect">
            <a:avLst/>
          </a:prstGeom>
        </p:spPr>
      </p:pic>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6811236" cy="646331"/>
          </a:xfrm>
          <a:prstGeom prst="rect">
            <a:avLst/>
          </a:prstGeom>
          <a:noFill/>
        </p:spPr>
        <p:txBody>
          <a:bodyPr wrap="square" rtlCol="0">
            <a:spAutoFit/>
          </a:bodyPr>
          <a:lstStyle/>
          <a:p>
            <a:r>
              <a:rPr lang="en-US" sz="1800" dirty="0">
                <a:latin typeface="DM Sans" panose="020B0604020202020204" charset="0"/>
              </a:rPr>
              <a:t>3. Why is Statistical Anomaly-Based IDPS less commonly used than the signature-based type? </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376180" cy="973343"/>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a:t>
            </a:r>
            <a:r>
              <a:rPr lang="en-US" sz="1800" dirty="0">
                <a:effectLst/>
                <a:latin typeface="DM Sans" panose="020B0604020202020204" charset="0"/>
                <a:ea typeface="Calibri" panose="020F0502020204030204" pitchFamily="34" charset="0"/>
              </a:rPr>
              <a:t>Because of its complexity and impact on the overhead computing load of the host computer as well as the number of false positives it can generate.</a:t>
            </a: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871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4" y="1094422"/>
            <a:ext cx="7100055" cy="646331"/>
          </a:xfrm>
          <a:prstGeom prst="rect">
            <a:avLst/>
          </a:prstGeom>
          <a:noFill/>
        </p:spPr>
        <p:txBody>
          <a:bodyPr wrap="square" rtlCol="0">
            <a:spAutoFit/>
          </a:bodyPr>
          <a:lstStyle/>
          <a:p>
            <a:r>
              <a:rPr lang="en-US" sz="1800" dirty="0">
                <a:latin typeface="DM Sans" panose="020B0604020202020204" charset="0"/>
              </a:rPr>
              <a:t>4. What is the solution to the weaknesses of the signature-based approach?</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4" y="1960805"/>
            <a:ext cx="7723510" cy="1668662"/>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The solution to the weaknesses of the signature-based is to collect and 100 analyze data over longer periods of time, a process that requires substantially larger data storage capability and additional processing capacity.</a:t>
            </a:r>
          </a:p>
          <a:p>
            <a:pPr>
              <a:lnSpc>
                <a:spcPct val="107000"/>
              </a:lnSpc>
              <a:spcAft>
                <a:spcPts val="800"/>
              </a:spcAft>
            </a:pP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1A04974-27A9-4596-BFB0-34118956E40D}"/>
              </a:ext>
            </a:extLst>
          </p:cNvPr>
          <p:cNvPicPr>
            <a:picLocks noChangeAspect="1"/>
          </p:cNvPicPr>
          <p:nvPr/>
        </p:nvPicPr>
        <p:blipFill>
          <a:blip r:embed="rId3"/>
          <a:stretch>
            <a:fillRect/>
          </a:stretch>
        </p:blipFill>
        <p:spPr>
          <a:xfrm>
            <a:off x="7562699" y="233808"/>
            <a:ext cx="1484114" cy="1484114"/>
          </a:xfrm>
          <a:prstGeom prst="rect">
            <a:avLst/>
          </a:prstGeom>
        </p:spPr>
      </p:pic>
    </p:spTree>
    <p:extLst>
      <p:ext uri="{BB962C8B-B14F-4D97-AF65-F5344CB8AC3E}">
        <p14:creationId xmlns:p14="http://schemas.microsoft.com/office/powerpoint/2010/main" val="27494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7039627" cy="369332"/>
          </a:xfrm>
          <a:prstGeom prst="rect">
            <a:avLst/>
          </a:prstGeom>
          <a:noFill/>
        </p:spPr>
        <p:txBody>
          <a:bodyPr wrap="square" rtlCol="0">
            <a:spAutoFit/>
          </a:bodyPr>
          <a:lstStyle/>
          <a:p>
            <a:r>
              <a:rPr lang="en-US" sz="1800" dirty="0">
                <a:latin typeface="DM Sans" panose="020B0604020202020204" charset="0"/>
              </a:rPr>
              <a:t>5. What is the benefit of the statistical </a:t>
            </a:r>
            <a:r>
              <a:rPr lang="en-US" sz="1800" dirty="0" err="1">
                <a:latin typeface="DM Sans" panose="020B0604020202020204" charset="0"/>
              </a:rPr>
              <a:t>anomly</a:t>
            </a:r>
            <a:r>
              <a:rPr lang="en-US" sz="1800" dirty="0">
                <a:latin typeface="DM Sans" panose="020B0604020202020204" charset="0"/>
              </a:rPr>
              <a:t>-based approach? </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553194" cy="1372299"/>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The benefit of the statistical anomaly-based approach is that the IDPS can detect new types of attacks, since it looks for abnormal activity of any type.</a:t>
            </a:r>
          </a:p>
          <a:p>
            <a:pPr>
              <a:lnSpc>
                <a:spcPct val="107000"/>
              </a:lnSpc>
              <a:spcAft>
                <a:spcPts val="800"/>
              </a:spcAft>
            </a:pP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2B4EC06-FA20-4DDE-A741-6DFB315B2E5C}"/>
              </a:ext>
            </a:extLst>
          </p:cNvPr>
          <p:cNvPicPr>
            <a:picLocks noChangeAspect="1"/>
          </p:cNvPicPr>
          <p:nvPr/>
        </p:nvPicPr>
        <p:blipFill>
          <a:blip r:embed="rId3"/>
          <a:stretch>
            <a:fillRect/>
          </a:stretch>
        </p:blipFill>
        <p:spPr>
          <a:xfrm>
            <a:off x="7562699" y="233808"/>
            <a:ext cx="1484114" cy="1484114"/>
          </a:xfrm>
          <a:prstGeom prst="rect">
            <a:avLst/>
          </a:prstGeom>
        </p:spPr>
      </p:pic>
    </p:spTree>
    <p:extLst>
      <p:ext uri="{BB962C8B-B14F-4D97-AF65-F5344CB8AC3E}">
        <p14:creationId xmlns:p14="http://schemas.microsoft.com/office/powerpoint/2010/main" val="7461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7039627" cy="369332"/>
          </a:xfrm>
          <a:prstGeom prst="rect">
            <a:avLst/>
          </a:prstGeom>
          <a:noFill/>
        </p:spPr>
        <p:txBody>
          <a:bodyPr wrap="square" rtlCol="0">
            <a:spAutoFit/>
          </a:bodyPr>
          <a:lstStyle/>
          <a:p>
            <a:r>
              <a:rPr lang="en-US" sz="1800" dirty="0">
                <a:latin typeface="DM Sans" panose="020B0604020202020204" charset="0"/>
              </a:rPr>
              <a:t>6. Why is signature-based IDPS technology widely used? </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553194" cy="1075936"/>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Signature-based IDPS technology is widely used because many attacks have clear and distinct signatures.</a:t>
            </a:r>
          </a:p>
          <a:p>
            <a:pPr>
              <a:lnSpc>
                <a:spcPct val="107000"/>
              </a:lnSpc>
              <a:spcAft>
                <a:spcPts val="800"/>
              </a:spcAft>
            </a:pP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A2D7BA1-EF6D-4EC3-86BC-CBD105F3913B}"/>
              </a:ext>
            </a:extLst>
          </p:cNvPr>
          <p:cNvPicPr>
            <a:picLocks noChangeAspect="1"/>
          </p:cNvPicPr>
          <p:nvPr/>
        </p:nvPicPr>
        <p:blipFill>
          <a:blip r:embed="rId3"/>
          <a:stretch>
            <a:fillRect/>
          </a:stretch>
        </p:blipFill>
        <p:spPr>
          <a:xfrm>
            <a:off x="7562699" y="233808"/>
            <a:ext cx="1484114" cy="1484114"/>
          </a:xfrm>
          <a:prstGeom prst="rect">
            <a:avLst/>
          </a:prstGeom>
        </p:spPr>
      </p:pic>
    </p:spTree>
    <p:extLst>
      <p:ext uri="{BB962C8B-B14F-4D97-AF65-F5344CB8AC3E}">
        <p14:creationId xmlns:p14="http://schemas.microsoft.com/office/powerpoint/2010/main" val="106219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Shape 1927"/>
        <p:cNvGrpSpPr/>
        <p:nvPr/>
      </p:nvGrpSpPr>
      <p:grpSpPr>
        <a:xfrm>
          <a:off x="0" y="0"/>
          <a:ext cx="0" cy="0"/>
          <a:chOff x="0" y="0"/>
          <a:chExt cx="0" cy="0"/>
        </a:xfrm>
      </p:grpSpPr>
      <p:sp>
        <p:nvSpPr>
          <p:cNvPr id="1928" name="Google Shape;1928;p4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rgbClr val="000000"/>
                </a:solidFill>
                <a:effectLst/>
                <a:latin typeface="Viga" panose="020B0604020202020204" charset="0"/>
              </a:rPr>
              <a:t>ANSWER THE QUESTIONS</a:t>
            </a:r>
            <a:endParaRPr lang="en-US" sz="3200" dirty="0">
              <a:latin typeface="Viga" panose="020B0604020202020204" charset="0"/>
            </a:endParaRPr>
          </a:p>
        </p:txBody>
      </p:sp>
      <p:sp>
        <p:nvSpPr>
          <p:cNvPr id="4" name="TextBox 3">
            <a:extLst>
              <a:ext uri="{FF2B5EF4-FFF2-40B4-BE49-F238E27FC236}">
                <a16:creationId xmlns:a16="http://schemas.microsoft.com/office/drawing/2014/main" id="{7590735A-06BD-4962-9D76-64F01C4D4C98}"/>
              </a:ext>
            </a:extLst>
          </p:cNvPr>
          <p:cNvSpPr txBox="1"/>
          <p:nvPr/>
        </p:nvSpPr>
        <p:spPr>
          <a:xfrm>
            <a:off x="626625" y="1094422"/>
            <a:ext cx="7039627" cy="369332"/>
          </a:xfrm>
          <a:prstGeom prst="rect">
            <a:avLst/>
          </a:prstGeom>
          <a:noFill/>
        </p:spPr>
        <p:txBody>
          <a:bodyPr wrap="square" rtlCol="0">
            <a:spAutoFit/>
          </a:bodyPr>
          <a:lstStyle/>
          <a:p>
            <a:r>
              <a:rPr lang="en-US" sz="1800" dirty="0">
                <a:latin typeface="DM Sans" panose="020B0604020202020204" charset="0"/>
              </a:rPr>
              <a:t>7. What does SPA stand for? What is it?</a:t>
            </a:r>
          </a:p>
        </p:txBody>
      </p:sp>
      <p:sp>
        <p:nvSpPr>
          <p:cNvPr id="5" name="TextBox 4">
            <a:extLst>
              <a:ext uri="{FF2B5EF4-FFF2-40B4-BE49-F238E27FC236}">
                <a16:creationId xmlns:a16="http://schemas.microsoft.com/office/drawing/2014/main" id="{AB9E71FA-1F78-42CC-9F34-CA8A69770B97}"/>
              </a:ext>
            </a:extLst>
          </p:cNvPr>
          <p:cNvSpPr txBox="1"/>
          <p:nvPr/>
        </p:nvSpPr>
        <p:spPr>
          <a:xfrm>
            <a:off x="626625" y="1960805"/>
            <a:ext cx="7553194" cy="1668662"/>
          </a:xfrm>
          <a:prstGeom prst="rect">
            <a:avLst/>
          </a:prstGeom>
          <a:noFill/>
        </p:spPr>
        <p:txBody>
          <a:bodyPr wrap="square" rtlCol="0">
            <a:spAutoFit/>
          </a:bodyPr>
          <a:lstStyle/>
          <a:p>
            <a:pPr>
              <a:lnSpc>
                <a:spcPct val="107000"/>
              </a:lnSpc>
              <a:spcAft>
                <a:spcPts val="800"/>
              </a:spcAft>
            </a:pPr>
            <a:r>
              <a:rPr lang="en-US" sz="1800" dirty="0">
                <a:effectLst/>
                <a:latin typeface="DM Sans" panose="020B0604020202020204" charset="0"/>
                <a:ea typeface="Calibri" panose="020F0502020204030204" pitchFamily="34" charset="0"/>
                <a:cs typeface="Times New Roman" panose="02020603050405020304" pitchFamily="18" charset="0"/>
              </a:rPr>
              <a:t>Answer: Stateful protocol analysis (SPA) is a process of comparing predetermined profiles of generally accepted definitions of benign activity for each protocol state against observed events to identify deviations.</a:t>
            </a:r>
          </a:p>
          <a:p>
            <a:pPr>
              <a:lnSpc>
                <a:spcPct val="107000"/>
              </a:lnSpc>
              <a:spcAft>
                <a:spcPts val="800"/>
              </a:spcAft>
            </a:pP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DC6A534-94E4-42D9-BFCC-ED2B7D789247}"/>
              </a:ext>
            </a:extLst>
          </p:cNvPr>
          <p:cNvPicPr>
            <a:picLocks noChangeAspect="1"/>
          </p:cNvPicPr>
          <p:nvPr/>
        </p:nvPicPr>
        <p:blipFill>
          <a:blip r:embed="rId3"/>
          <a:stretch>
            <a:fillRect/>
          </a:stretch>
        </p:blipFill>
        <p:spPr>
          <a:xfrm>
            <a:off x="7562699" y="233808"/>
            <a:ext cx="1484114" cy="1484114"/>
          </a:xfrm>
          <a:prstGeom prst="rect">
            <a:avLst/>
          </a:prstGeom>
        </p:spPr>
      </p:pic>
    </p:spTree>
    <p:extLst>
      <p:ext uri="{BB962C8B-B14F-4D97-AF65-F5344CB8AC3E}">
        <p14:creationId xmlns:p14="http://schemas.microsoft.com/office/powerpoint/2010/main" val="52626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grpSp>
        <p:nvGrpSpPr>
          <p:cNvPr id="2198" name="Google Shape;2198;p52"/>
          <p:cNvGrpSpPr/>
          <p:nvPr/>
        </p:nvGrpSpPr>
        <p:grpSpPr>
          <a:xfrm>
            <a:off x="4212685" y="1123941"/>
            <a:ext cx="3969045" cy="3713929"/>
            <a:chOff x="1088525" y="238125"/>
            <a:chExt cx="5597300" cy="5237525"/>
          </a:xfrm>
        </p:grpSpPr>
        <p:sp>
          <p:nvSpPr>
            <p:cNvPr id="2199" name="Google Shape;2199;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95850" y="1765500"/>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52"/>
          <p:cNvSpPr txBox="1">
            <a:spLocks noGrp="1"/>
          </p:cNvSpPr>
          <p:nvPr>
            <p:ph type="title" idx="4294967295"/>
          </p:nvPr>
        </p:nvSpPr>
        <p:spPr>
          <a:xfrm>
            <a:off x="1456890" y="1450043"/>
            <a:ext cx="2147400" cy="53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Vu Hong Phuc</a:t>
            </a:r>
            <a:endParaRPr sz="1800" dirty="0"/>
          </a:p>
        </p:txBody>
      </p:sp>
      <p:sp>
        <p:nvSpPr>
          <p:cNvPr id="2300" name="Google Shape;2300;p52"/>
          <p:cNvSpPr txBox="1">
            <a:spLocks noGrp="1"/>
          </p:cNvSpPr>
          <p:nvPr>
            <p:ph type="title" idx="4294967295"/>
          </p:nvPr>
        </p:nvSpPr>
        <p:spPr>
          <a:xfrm>
            <a:off x="1456890" y="2476375"/>
            <a:ext cx="2295757" cy="53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Nguyen Dinh Quang</a:t>
            </a:r>
            <a:endParaRPr sz="1800" dirty="0"/>
          </a:p>
        </p:txBody>
      </p:sp>
      <p:sp>
        <p:nvSpPr>
          <p:cNvPr id="2302" name="Google Shape;2302;p52"/>
          <p:cNvSpPr txBox="1">
            <a:spLocks noGrp="1"/>
          </p:cNvSpPr>
          <p:nvPr>
            <p:ph type="title" idx="4294967295"/>
          </p:nvPr>
        </p:nvSpPr>
        <p:spPr>
          <a:xfrm>
            <a:off x="1456890" y="3619375"/>
            <a:ext cx="2147400" cy="53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Le Bang Nguyen</a:t>
            </a:r>
            <a:endParaRPr sz="1800" dirty="0"/>
          </a:p>
        </p:txBody>
      </p:sp>
      <p:cxnSp>
        <p:nvCxnSpPr>
          <p:cNvPr id="108" name="Google Shape;321;p31">
            <a:extLst>
              <a:ext uri="{FF2B5EF4-FFF2-40B4-BE49-F238E27FC236}">
                <a16:creationId xmlns:a16="http://schemas.microsoft.com/office/drawing/2014/main" id="{282A8FAF-CA57-4972-8BB7-C7EA7AFA013D}"/>
              </a:ext>
            </a:extLst>
          </p:cNvPr>
          <p:cNvCxnSpPr>
            <a:cxnSpLocks/>
          </p:cNvCxnSpPr>
          <p:nvPr/>
        </p:nvCxnSpPr>
        <p:spPr>
          <a:xfrm>
            <a:off x="1585373" y="2192927"/>
            <a:ext cx="2348674" cy="0"/>
          </a:xfrm>
          <a:prstGeom prst="straightConnector1">
            <a:avLst/>
          </a:prstGeom>
          <a:noFill/>
          <a:ln w="19050" cap="flat" cmpd="sng">
            <a:solidFill>
              <a:srgbClr val="1F1C51"/>
            </a:solidFill>
            <a:prstDash val="solid"/>
            <a:round/>
            <a:headEnd type="oval" w="med" len="med"/>
            <a:tailEnd type="oval" w="med" len="med"/>
          </a:ln>
        </p:spPr>
      </p:cxnSp>
      <p:cxnSp>
        <p:nvCxnSpPr>
          <p:cNvPr id="109" name="Google Shape;322;p31">
            <a:extLst>
              <a:ext uri="{FF2B5EF4-FFF2-40B4-BE49-F238E27FC236}">
                <a16:creationId xmlns:a16="http://schemas.microsoft.com/office/drawing/2014/main" id="{63743762-8BE6-4725-9902-1C75285A5CD5}"/>
              </a:ext>
            </a:extLst>
          </p:cNvPr>
          <p:cNvCxnSpPr>
            <a:cxnSpLocks/>
          </p:cNvCxnSpPr>
          <p:nvPr/>
        </p:nvCxnSpPr>
        <p:spPr>
          <a:xfrm>
            <a:off x="1585373" y="3279581"/>
            <a:ext cx="2348674" cy="0"/>
          </a:xfrm>
          <a:prstGeom prst="straightConnector1">
            <a:avLst/>
          </a:prstGeom>
          <a:noFill/>
          <a:ln w="19050" cap="flat" cmpd="sng">
            <a:solidFill>
              <a:srgbClr val="1F1C51"/>
            </a:solidFill>
            <a:prstDash val="solid"/>
            <a:round/>
            <a:headEnd type="oval" w="med" len="med"/>
            <a:tailEnd type="oval" w="med" len="med"/>
          </a:ln>
        </p:spPr>
      </p:cxnSp>
    </p:spTree>
    <p:extLst>
      <p:ext uri="{BB962C8B-B14F-4D97-AF65-F5344CB8AC3E}">
        <p14:creationId xmlns:p14="http://schemas.microsoft.com/office/powerpoint/2010/main" val="220186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4" name="Rectangle 3">
            <a:extLst>
              <a:ext uri="{FF2B5EF4-FFF2-40B4-BE49-F238E27FC236}">
                <a16:creationId xmlns:a16="http://schemas.microsoft.com/office/drawing/2014/main" id="{89F075A2-8769-4777-BF3D-765DEC401F50}"/>
              </a:ext>
            </a:extLst>
          </p:cNvPr>
          <p:cNvSpPr/>
          <p:nvPr/>
        </p:nvSpPr>
        <p:spPr>
          <a:xfrm>
            <a:off x="671150" y="3369177"/>
            <a:ext cx="3312992" cy="710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Google Shape;3014;p63"/>
          <p:cNvSpPr/>
          <p:nvPr/>
        </p:nvSpPr>
        <p:spPr>
          <a:xfrm>
            <a:off x="3194960" y="-54384"/>
            <a:ext cx="5767753" cy="5197884"/>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4145472" y="4862917"/>
            <a:ext cx="4817241" cy="143573"/>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8C3F34CB-5A1A-44F1-85A7-A7CAD8B5352F}"/>
              </a:ext>
            </a:extLst>
          </p:cNvPr>
          <p:cNvPicPr>
            <a:picLocks noChangeAspect="1"/>
          </p:cNvPicPr>
          <p:nvPr/>
        </p:nvPicPr>
        <p:blipFill>
          <a:blip r:embed="rId3"/>
          <a:stretch>
            <a:fillRect/>
          </a:stretch>
        </p:blipFill>
        <p:spPr>
          <a:xfrm>
            <a:off x="4665422" y="538903"/>
            <a:ext cx="3807428" cy="4324014"/>
          </a:xfrm>
          <a:prstGeom prst="rect">
            <a:avLst/>
          </a:prstGeom>
        </p:spPr>
      </p:pic>
      <p:sp>
        <p:nvSpPr>
          <p:cNvPr id="3011" name="Google Shape;3011;p63"/>
          <p:cNvSpPr txBox="1">
            <a:spLocks noGrp="1"/>
          </p:cNvSpPr>
          <p:nvPr>
            <p:ph type="title"/>
          </p:nvPr>
        </p:nvSpPr>
        <p:spPr>
          <a:xfrm>
            <a:off x="671150" y="961984"/>
            <a:ext cx="3967500" cy="16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 FOR WATCHING!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C51"/>
        </a:solidFill>
        <a:effectLst/>
      </p:bgPr>
    </p:bg>
    <p:spTree>
      <p:nvGrpSpPr>
        <p:cNvPr id="1" name=""/>
        <p:cNvGrpSpPr/>
        <p:nvPr/>
      </p:nvGrpSpPr>
      <p:grpSpPr>
        <a:xfrm>
          <a:off x="0" y="0"/>
          <a:ext cx="0" cy="0"/>
          <a:chOff x="0" y="0"/>
          <a:chExt cx="0" cy="0"/>
        </a:xfrm>
      </p:grpSpPr>
      <p:sp>
        <p:nvSpPr>
          <p:cNvPr id="26" name="Google Shape;207;p29">
            <a:extLst>
              <a:ext uri="{FF2B5EF4-FFF2-40B4-BE49-F238E27FC236}">
                <a16:creationId xmlns:a16="http://schemas.microsoft.com/office/drawing/2014/main" id="{46983865-360C-44DC-B4EB-B71EA71C25FA}"/>
              </a:ext>
            </a:extLst>
          </p:cNvPr>
          <p:cNvSpPr/>
          <p:nvPr/>
        </p:nvSpPr>
        <p:spPr>
          <a:xfrm>
            <a:off x="681853" y="634751"/>
            <a:ext cx="7816868" cy="4508749"/>
          </a:xfrm>
          <a:custGeom>
            <a:avLst/>
            <a:gdLst/>
            <a:ahLst/>
            <a:cxnLst/>
            <a:rect l="l" t="t" r="r" b="b"/>
            <a:pathLst>
              <a:path w="110420" h="63690" extrusionOk="0">
                <a:moveTo>
                  <a:pt x="1" y="1"/>
                </a:moveTo>
                <a:lnTo>
                  <a:pt x="1" y="63689"/>
                </a:lnTo>
                <a:lnTo>
                  <a:pt x="110419" y="63689"/>
                </a:lnTo>
                <a:lnTo>
                  <a:pt x="110419" y="1"/>
                </a:lnTo>
                <a:close/>
              </a:path>
            </a:pathLst>
          </a:custGeom>
          <a:gradFill flip="none" rotWithShape="1">
            <a:gsLst>
              <a:gs pos="30000">
                <a:srgbClr val="9AF0FC"/>
              </a:gs>
              <a:gs pos="100000">
                <a:schemeClr val="accent2"/>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Rounded Corners 3">
            <a:extLst>
              <a:ext uri="{FF2B5EF4-FFF2-40B4-BE49-F238E27FC236}">
                <a16:creationId xmlns:a16="http://schemas.microsoft.com/office/drawing/2014/main" id="{2D98F918-CDCC-44FC-BA33-0A6FD6DF170C}"/>
              </a:ext>
            </a:extLst>
          </p:cNvPr>
          <p:cNvSpPr/>
          <p:nvPr/>
        </p:nvSpPr>
        <p:spPr>
          <a:xfrm>
            <a:off x="1837943" y="2400087"/>
            <a:ext cx="5486400" cy="5058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8116C72-3EA4-4F1E-9EDB-6BE38B7DB481}"/>
              </a:ext>
            </a:extLst>
          </p:cNvPr>
          <p:cNvSpPr/>
          <p:nvPr/>
        </p:nvSpPr>
        <p:spPr>
          <a:xfrm>
            <a:off x="2631440" y="1463131"/>
            <a:ext cx="3881120" cy="4835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Show_pass">
            <a:extLst>
              <a:ext uri="{FF2B5EF4-FFF2-40B4-BE49-F238E27FC236}">
                <a16:creationId xmlns:a16="http://schemas.microsoft.com/office/drawing/2014/main" id="{AC4EB786-A1C9-4DAA-B845-D955E85833B3}"/>
              </a:ext>
            </a:extLst>
          </p:cNvPr>
          <p:cNvPicPr>
            <a:picLocks noChangeAspect="1"/>
          </p:cNvPicPr>
          <p:nvPr/>
        </p:nvPicPr>
        <p:blipFill>
          <a:blip r:embed="rId2"/>
          <a:stretch>
            <a:fillRect/>
          </a:stretch>
        </p:blipFill>
        <p:spPr>
          <a:xfrm>
            <a:off x="5852958" y="1484331"/>
            <a:ext cx="441120" cy="441120"/>
          </a:xfrm>
          <a:prstGeom prst="rect">
            <a:avLst/>
          </a:prstGeom>
        </p:spPr>
      </p:pic>
      <p:pic>
        <p:nvPicPr>
          <p:cNvPr id="17" name="Hide_pass">
            <a:extLst>
              <a:ext uri="{FF2B5EF4-FFF2-40B4-BE49-F238E27FC236}">
                <a16:creationId xmlns:a16="http://schemas.microsoft.com/office/drawing/2014/main" id="{9E55EE35-160B-4CCB-9E8D-067EB8C36859}"/>
              </a:ext>
            </a:extLst>
          </p:cNvPr>
          <p:cNvPicPr>
            <a:picLocks noChangeAspect="1"/>
          </p:cNvPicPr>
          <p:nvPr/>
        </p:nvPicPr>
        <p:blipFill>
          <a:blip r:embed="rId3"/>
          <a:stretch>
            <a:fillRect/>
          </a:stretch>
        </p:blipFill>
        <p:spPr>
          <a:xfrm>
            <a:off x="5850950" y="1545276"/>
            <a:ext cx="443128" cy="319233"/>
          </a:xfrm>
          <a:prstGeom prst="rect">
            <a:avLst/>
          </a:prstGeom>
        </p:spPr>
      </p:pic>
      <p:sp>
        <p:nvSpPr>
          <p:cNvPr id="19" name="MK3">
            <a:extLst>
              <a:ext uri="{FF2B5EF4-FFF2-40B4-BE49-F238E27FC236}">
                <a16:creationId xmlns:a16="http://schemas.microsoft.com/office/drawing/2014/main" id="{0AA71042-EF2D-4EB8-A788-43CE4219FFEE}"/>
              </a:ext>
            </a:extLst>
          </p:cNvPr>
          <p:cNvSpPr/>
          <p:nvPr/>
        </p:nvSpPr>
        <p:spPr>
          <a:xfrm>
            <a:off x="3581400" y="1631233"/>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K4">
            <a:extLst>
              <a:ext uri="{FF2B5EF4-FFF2-40B4-BE49-F238E27FC236}">
                <a16:creationId xmlns:a16="http://schemas.microsoft.com/office/drawing/2014/main" id="{5AA04E4D-97D2-411A-8B90-89F6100CB1C4}"/>
              </a:ext>
            </a:extLst>
          </p:cNvPr>
          <p:cNvSpPr/>
          <p:nvPr/>
        </p:nvSpPr>
        <p:spPr>
          <a:xfrm>
            <a:off x="3949700" y="1627423"/>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K2">
            <a:extLst>
              <a:ext uri="{FF2B5EF4-FFF2-40B4-BE49-F238E27FC236}">
                <a16:creationId xmlns:a16="http://schemas.microsoft.com/office/drawing/2014/main" id="{AF84ECFB-ACFE-41AD-BB01-6910BB657D45}"/>
              </a:ext>
            </a:extLst>
          </p:cNvPr>
          <p:cNvSpPr/>
          <p:nvPr/>
        </p:nvSpPr>
        <p:spPr>
          <a:xfrm>
            <a:off x="3213100" y="1631233"/>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MK1">
            <a:extLst>
              <a:ext uri="{FF2B5EF4-FFF2-40B4-BE49-F238E27FC236}">
                <a16:creationId xmlns:a16="http://schemas.microsoft.com/office/drawing/2014/main" id="{E1C90977-F980-4451-A889-F123281793EC}"/>
              </a:ext>
            </a:extLst>
          </p:cNvPr>
          <p:cNvSpPr/>
          <p:nvPr/>
        </p:nvSpPr>
        <p:spPr>
          <a:xfrm>
            <a:off x="2844800" y="1631233"/>
            <a:ext cx="154940" cy="1549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Q 1">
            <a:extLst>
              <a:ext uri="{FF2B5EF4-FFF2-40B4-BE49-F238E27FC236}">
                <a16:creationId xmlns:a16="http://schemas.microsoft.com/office/drawing/2014/main" id="{08983381-EA9A-471B-8CB6-B6DC12D31734}"/>
              </a:ext>
            </a:extLst>
          </p:cNvPr>
          <p:cNvSpPr txBox="1"/>
          <p:nvPr/>
        </p:nvSpPr>
        <p:spPr>
          <a:xfrm>
            <a:off x="2047806" y="2468363"/>
            <a:ext cx="5066675"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What does the word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method </a:t>
            </a:r>
            <a:r>
              <a:rPr lang="en-US" sz="1800" dirty="0">
                <a:effectLst/>
                <a:latin typeface="Calibri" panose="020F0502020204030204" pitchFamily="34" charset="0"/>
                <a:ea typeface="Calibri" panose="020F0502020204030204" pitchFamily="34" charset="0"/>
                <a:cs typeface="Times New Roman" panose="02020603050405020304" pitchFamily="18" charset="0"/>
              </a:rPr>
              <a:t>mean? </a:t>
            </a:r>
            <a:endParaRPr lang="en-US" dirty="0"/>
          </a:p>
        </p:txBody>
      </p:sp>
      <p:sp>
        <p:nvSpPr>
          <p:cNvPr id="8" name="Hint 1">
            <a:extLst>
              <a:ext uri="{FF2B5EF4-FFF2-40B4-BE49-F238E27FC236}">
                <a16:creationId xmlns:a16="http://schemas.microsoft.com/office/drawing/2014/main" id="{D5BDFB97-77C9-4F91-B439-0551323621B8}"/>
              </a:ext>
            </a:extLst>
          </p:cNvPr>
          <p:cNvSpPr txBox="1"/>
          <p:nvPr/>
        </p:nvSpPr>
        <p:spPr>
          <a:xfrm>
            <a:off x="4309673" y="2076138"/>
            <a:ext cx="524655" cy="307777"/>
          </a:xfrm>
          <a:prstGeom prst="rect">
            <a:avLst/>
          </a:prstGeom>
          <a:noFill/>
        </p:spPr>
        <p:txBody>
          <a:bodyPr wrap="square" rtlCol="0">
            <a:spAutoFit/>
          </a:bodyPr>
          <a:lstStyle/>
          <a:p>
            <a:pPr algn="ctr"/>
            <a:r>
              <a:rPr lang="en-US" b="1" spc="50" dirty="0">
                <a:solidFill>
                  <a:schemeClr val="tx2">
                    <a:lumMod val="40000"/>
                    <a:lumOff val="60000"/>
                  </a:schemeClr>
                </a:solidFill>
                <a:latin typeface="Corbel Light" panose="020B0303020204020204" pitchFamily="34" charset="0"/>
              </a:rPr>
              <a:t>Hint</a:t>
            </a:r>
          </a:p>
        </p:txBody>
      </p:sp>
      <p:pic>
        <p:nvPicPr>
          <p:cNvPr id="13" name="Enter">
            <a:hlinkClick r:id="rId4" action="ppaction://hlinksldjump"/>
            <a:extLst>
              <a:ext uri="{FF2B5EF4-FFF2-40B4-BE49-F238E27FC236}">
                <a16:creationId xmlns:a16="http://schemas.microsoft.com/office/drawing/2014/main" id="{EA3BBBB3-E32E-430E-B72A-3A54E4B696F2}"/>
              </a:ext>
            </a:extLst>
          </p:cNvPr>
          <p:cNvPicPr>
            <a:picLocks noChangeAspect="1"/>
          </p:cNvPicPr>
          <p:nvPr/>
        </p:nvPicPr>
        <p:blipFill>
          <a:blip r:embed="rId5"/>
          <a:stretch>
            <a:fillRect/>
          </a:stretch>
        </p:blipFill>
        <p:spPr>
          <a:xfrm>
            <a:off x="6583164" y="1390844"/>
            <a:ext cx="628095" cy="628095"/>
          </a:xfrm>
          <a:prstGeom prst="rect">
            <a:avLst/>
          </a:prstGeom>
        </p:spPr>
      </p:pic>
      <p:grpSp>
        <p:nvGrpSpPr>
          <p:cNvPr id="24" name="Answer 1">
            <a:extLst>
              <a:ext uri="{FF2B5EF4-FFF2-40B4-BE49-F238E27FC236}">
                <a16:creationId xmlns:a16="http://schemas.microsoft.com/office/drawing/2014/main" id="{0D62CF99-0978-4844-B7E1-73102AC2CC85}"/>
              </a:ext>
            </a:extLst>
          </p:cNvPr>
          <p:cNvGrpSpPr/>
          <p:nvPr/>
        </p:nvGrpSpPr>
        <p:grpSpPr>
          <a:xfrm>
            <a:off x="1837943" y="3124562"/>
            <a:ext cx="5486400" cy="529869"/>
            <a:chOff x="1847088" y="3124562"/>
            <a:chExt cx="5486400" cy="1546745"/>
          </a:xfrm>
        </p:grpSpPr>
        <p:sp>
          <p:nvSpPr>
            <p:cNvPr id="14" name="Rectangle: Rounded Corners 13">
              <a:extLst>
                <a:ext uri="{FF2B5EF4-FFF2-40B4-BE49-F238E27FC236}">
                  <a16:creationId xmlns:a16="http://schemas.microsoft.com/office/drawing/2014/main" id="{BBAE82A9-D214-4888-A7EF-7BE73DCEAC53}"/>
                </a:ext>
              </a:extLst>
            </p:cNvPr>
            <p:cNvSpPr/>
            <p:nvPr/>
          </p:nvSpPr>
          <p:spPr>
            <a:xfrm>
              <a:off x="1847088" y="3124562"/>
              <a:ext cx="5486400" cy="154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F1931B7-61F3-4FCC-A227-258BC22C7367}"/>
                </a:ext>
              </a:extLst>
            </p:cNvPr>
            <p:cNvSpPr txBox="1"/>
            <p:nvPr/>
          </p:nvSpPr>
          <p:spPr>
            <a:xfrm>
              <a:off x="2056950" y="3262393"/>
              <a:ext cx="5066675" cy="461665"/>
            </a:xfrm>
            <a:prstGeom prst="rect">
              <a:avLst/>
            </a:prstGeom>
            <a:noFill/>
          </p:spPr>
          <p:txBody>
            <a:bodyPr wrap="square" rtlCol="0">
              <a:spAutoFit/>
            </a:bodyPr>
            <a:lstStyle/>
            <a:p>
              <a:pPr algn="ctr"/>
              <a:r>
                <a:rPr lang="en-US" sz="2400" dirty="0" err="1"/>
                <a:t>Phương</a:t>
              </a:r>
              <a:r>
                <a:rPr lang="en-US" sz="2400" dirty="0"/>
                <a:t> </a:t>
              </a:r>
              <a:r>
                <a:rPr lang="en-US" sz="2400" dirty="0" err="1"/>
                <a:t>thức</a:t>
              </a:r>
              <a:endParaRPr lang="en-US" sz="2400" dirty="0"/>
            </a:p>
          </p:txBody>
        </p:sp>
      </p:grpSp>
      <p:sp>
        <p:nvSpPr>
          <p:cNvPr id="25" name="Rectangle: Rounded Corners 24">
            <a:extLst>
              <a:ext uri="{FF2B5EF4-FFF2-40B4-BE49-F238E27FC236}">
                <a16:creationId xmlns:a16="http://schemas.microsoft.com/office/drawing/2014/main" id="{F701D1DE-84BB-44CC-AE97-53D94F665C2C}"/>
              </a:ext>
            </a:extLst>
          </p:cNvPr>
          <p:cNvSpPr/>
          <p:nvPr/>
        </p:nvSpPr>
        <p:spPr>
          <a:xfrm>
            <a:off x="1837943" y="2400087"/>
            <a:ext cx="5486400" cy="5058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 2">
            <a:extLst>
              <a:ext uri="{FF2B5EF4-FFF2-40B4-BE49-F238E27FC236}">
                <a16:creationId xmlns:a16="http://schemas.microsoft.com/office/drawing/2014/main" id="{537EFB87-20FD-4DF8-AE16-C68A64DFE2EC}"/>
              </a:ext>
            </a:extLst>
          </p:cNvPr>
          <p:cNvSpPr txBox="1"/>
          <p:nvPr/>
        </p:nvSpPr>
        <p:spPr>
          <a:xfrm>
            <a:off x="2080965" y="2464418"/>
            <a:ext cx="5000357"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What </a:t>
            </a:r>
            <a:r>
              <a:rPr lang="en-US" sz="1800" dirty="0">
                <a:latin typeface="Calibri" panose="020F0502020204030204" pitchFamily="34" charset="0"/>
                <a:ea typeface="Calibri" panose="020F0502020204030204" pitchFamily="34" charset="0"/>
                <a:cs typeface="Times New Roman" panose="02020603050405020304" pitchFamily="18" charset="0"/>
              </a:rPr>
              <a:t>is 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IDPS method? </a:t>
            </a:r>
            <a:endParaRPr lang="en-US" dirty="0"/>
          </a:p>
        </p:txBody>
      </p:sp>
      <p:sp>
        <p:nvSpPr>
          <p:cNvPr id="39" name="Hint 2">
            <a:extLst>
              <a:ext uri="{FF2B5EF4-FFF2-40B4-BE49-F238E27FC236}">
                <a16:creationId xmlns:a16="http://schemas.microsoft.com/office/drawing/2014/main" id="{AF02F23F-260A-4F7C-A258-60239514F6F7}"/>
              </a:ext>
            </a:extLst>
          </p:cNvPr>
          <p:cNvSpPr txBox="1"/>
          <p:nvPr/>
        </p:nvSpPr>
        <p:spPr>
          <a:xfrm>
            <a:off x="4309672" y="2079409"/>
            <a:ext cx="524655" cy="307777"/>
          </a:xfrm>
          <a:prstGeom prst="rect">
            <a:avLst/>
          </a:prstGeom>
          <a:noFill/>
        </p:spPr>
        <p:txBody>
          <a:bodyPr wrap="square" rtlCol="0">
            <a:spAutoFit/>
          </a:bodyPr>
          <a:lstStyle/>
          <a:p>
            <a:pPr algn="ctr"/>
            <a:r>
              <a:rPr lang="en-US" b="1" spc="50" dirty="0">
                <a:solidFill>
                  <a:schemeClr val="tx2">
                    <a:lumMod val="40000"/>
                    <a:lumOff val="60000"/>
                  </a:schemeClr>
                </a:solidFill>
                <a:latin typeface="Corbel Light" panose="020B0303020204020204" pitchFamily="34" charset="0"/>
              </a:rPr>
              <a:t>Hint</a:t>
            </a:r>
          </a:p>
        </p:txBody>
      </p:sp>
      <p:grpSp>
        <p:nvGrpSpPr>
          <p:cNvPr id="41" name="Answer 2">
            <a:extLst>
              <a:ext uri="{FF2B5EF4-FFF2-40B4-BE49-F238E27FC236}">
                <a16:creationId xmlns:a16="http://schemas.microsoft.com/office/drawing/2014/main" id="{0BD5869D-F83C-45B8-AF42-87C5C04CE27E}"/>
              </a:ext>
            </a:extLst>
          </p:cNvPr>
          <p:cNvGrpSpPr/>
          <p:nvPr/>
        </p:nvGrpSpPr>
        <p:grpSpPr>
          <a:xfrm>
            <a:off x="1512801" y="3124562"/>
            <a:ext cx="6174106" cy="1012773"/>
            <a:chOff x="1837943" y="3124562"/>
            <a:chExt cx="5486400" cy="1546745"/>
          </a:xfrm>
        </p:grpSpPr>
        <p:sp>
          <p:nvSpPr>
            <p:cNvPr id="33" name="Rectangle: Rounded Corners 32">
              <a:extLst>
                <a:ext uri="{FF2B5EF4-FFF2-40B4-BE49-F238E27FC236}">
                  <a16:creationId xmlns:a16="http://schemas.microsoft.com/office/drawing/2014/main" id="{B0289E9C-3F89-45E0-B6BE-C9B5F165CAF1}"/>
                </a:ext>
              </a:extLst>
            </p:cNvPr>
            <p:cNvSpPr/>
            <p:nvPr/>
          </p:nvSpPr>
          <p:spPr>
            <a:xfrm>
              <a:off x="1837943" y="3124562"/>
              <a:ext cx="5486400" cy="154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576A62C-45F2-4047-83DA-828E3CE3FBE9}"/>
                </a:ext>
              </a:extLst>
            </p:cNvPr>
            <p:cNvSpPr txBox="1"/>
            <p:nvPr/>
          </p:nvSpPr>
          <p:spPr>
            <a:xfrm>
              <a:off x="1989004" y="3320377"/>
              <a:ext cx="5151023" cy="1128115"/>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An Intrusion Detection and Prevention System (IDPS)</a:t>
              </a:r>
              <a:r>
                <a:rPr lang="en-US" dirty="0">
                  <a:solidFill>
                    <a:srgbClr val="202124"/>
                  </a:solidFill>
                  <a:latin typeface="arial" panose="020B0604020202020204" pitchFamily="34" charset="0"/>
                </a:rPr>
                <a:t> method </a:t>
              </a:r>
              <a:r>
                <a:rPr lang="en-US" b="1" i="0" dirty="0">
                  <a:solidFill>
                    <a:srgbClr val="202124"/>
                  </a:solidFill>
                  <a:effectLst/>
                  <a:latin typeface="arial" panose="020B0604020202020204" pitchFamily="34" charset="0"/>
                </a:rPr>
                <a:t>monitors network traffic for indications of an attack, alerting administrators to possible attacks</a:t>
              </a:r>
              <a:r>
                <a:rPr lang="en-US" b="0" i="0" dirty="0">
                  <a:solidFill>
                    <a:srgbClr val="202124"/>
                  </a:solidFill>
                  <a:effectLst/>
                  <a:latin typeface="arial" panose="020B0604020202020204" pitchFamily="34" charset="0"/>
                </a:rPr>
                <a:t>. </a:t>
              </a:r>
              <a:endParaRPr lang="en-US" dirty="0">
                <a:solidFill>
                  <a:schemeClr val="tx2"/>
                </a:solidFill>
              </a:endParaRPr>
            </a:p>
          </p:txBody>
        </p:sp>
      </p:grpSp>
      <p:sp>
        <p:nvSpPr>
          <p:cNvPr id="42" name="Hint 3">
            <a:extLst>
              <a:ext uri="{FF2B5EF4-FFF2-40B4-BE49-F238E27FC236}">
                <a16:creationId xmlns:a16="http://schemas.microsoft.com/office/drawing/2014/main" id="{DFF91D21-4497-434A-88F7-D33659D50045}"/>
              </a:ext>
            </a:extLst>
          </p:cNvPr>
          <p:cNvSpPr txBox="1"/>
          <p:nvPr/>
        </p:nvSpPr>
        <p:spPr>
          <a:xfrm>
            <a:off x="4309672" y="2076572"/>
            <a:ext cx="524655" cy="307777"/>
          </a:xfrm>
          <a:prstGeom prst="rect">
            <a:avLst/>
          </a:prstGeom>
          <a:noFill/>
        </p:spPr>
        <p:txBody>
          <a:bodyPr wrap="square" rtlCol="0">
            <a:spAutoFit/>
          </a:bodyPr>
          <a:lstStyle/>
          <a:p>
            <a:pPr algn="ctr"/>
            <a:r>
              <a:rPr lang="en-US" b="1" spc="50" dirty="0">
                <a:solidFill>
                  <a:schemeClr val="tx2">
                    <a:lumMod val="40000"/>
                    <a:lumOff val="60000"/>
                  </a:schemeClr>
                </a:solidFill>
                <a:latin typeface="Corbel Light" panose="020B0303020204020204" pitchFamily="34" charset="0"/>
              </a:rPr>
              <a:t>Hint</a:t>
            </a:r>
          </a:p>
        </p:txBody>
      </p:sp>
      <p:sp>
        <p:nvSpPr>
          <p:cNvPr id="43" name="Rectangle: Rounded Corners 42">
            <a:extLst>
              <a:ext uri="{FF2B5EF4-FFF2-40B4-BE49-F238E27FC236}">
                <a16:creationId xmlns:a16="http://schemas.microsoft.com/office/drawing/2014/main" id="{EE23BCAF-4DDB-4F29-B9C2-F166AB914BCD}"/>
              </a:ext>
            </a:extLst>
          </p:cNvPr>
          <p:cNvSpPr/>
          <p:nvPr/>
        </p:nvSpPr>
        <p:spPr>
          <a:xfrm>
            <a:off x="1837942" y="2403357"/>
            <a:ext cx="5486401" cy="7212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Q 3">
            <a:extLst>
              <a:ext uri="{FF2B5EF4-FFF2-40B4-BE49-F238E27FC236}">
                <a16:creationId xmlns:a16="http://schemas.microsoft.com/office/drawing/2014/main" id="{C645788E-6AF4-4DBA-87A5-9C682405EBF6}"/>
              </a:ext>
            </a:extLst>
          </p:cNvPr>
          <p:cNvSpPr txBox="1"/>
          <p:nvPr/>
        </p:nvSpPr>
        <p:spPr>
          <a:xfrm>
            <a:off x="2047805" y="2440794"/>
            <a:ext cx="5066675"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How many IDPS methods do you know? What are they?</a:t>
            </a:r>
            <a:endParaRPr lang="en-US" dirty="0"/>
          </a:p>
        </p:txBody>
      </p:sp>
      <p:grpSp>
        <p:nvGrpSpPr>
          <p:cNvPr id="48" name="Answer 3">
            <a:extLst>
              <a:ext uri="{FF2B5EF4-FFF2-40B4-BE49-F238E27FC236}">
                <a16:creationId xmlns:a16="http://schemas.microsoft.com/office/drawing/2014/main" id="{C8B12B9E-27B7-4559-A1AE-9C44F9924564}"/>
              </a:ext>
            </a:extLst>
          </p:cNvPr>
          <p:cNvGrpSpPr/>
          <p:nvPr/>
        </p:nvGrpSpPr>
        <p:grpSpPr>
          <a:xfrm>
            <a:off x="1837942" y="3344018"/>
            <a:ext cx="5486401" cy="1043293"/>
            <a:chOff x="1837942" y="3124562"/>
            <a:chExt cx="5486401" cy="1546745"/>
          </a:xfrm>
        </p:grpSpPr>
        <p:sp>
          <p:nvSpPr>
            <p:cNvPr id="46" name="Rectangle: Rounded Corners 45">
              <a:extLst>
                <a:ext uri="{FF2B5EF4-FFF2-40B4-BE49-F238E27FC236}">
                  <a16:creationId xmlns:a16="http://schemas.microsoft.com/office/drawing/2014/main" id="{50176674-BDD7-4A9C-AF49-6AA2222B2EF3}"/>
                </a:ext>
              </a:extLst>
            </p:cNvPr>
            <p:cNvSpPr/>
            <p:nvPr/>
          </p:nvSpPr>
          <p:spPr>
            <a:xfrm>
              <a:off x="1837942" y="3124562"/>
              <a:ext cx="5486401" cy="154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223E651-9F62-440A-B166-734E7CF1BADE}"/>
                </a:ext>
              </a:extLst>
            </p:cNvPr>
            <p:cNvSpPr txBox="1"/>
            <p:nvPr/>
          </p:nvSpPr>
          <p:spPr>
            <a:xfrm>
              <a:off x="2047805" y="3161284"/>
              <a:ext cx="5066675" cy="1138773"/>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4 main IDPS methods: Signature-Based IDPS, Statistical Anomaly-Based, Stateful Protocol Analysis IDPS, Hybrid-Based.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pSp>
      <p:sp>
        <p:nvSpPr>
          <p:cNvPr id="50" name="Hint 4">
            <a:extLst>
              <a:ext uri="{FF2B5EF4-FFF2-40B4-BE49-F238E27FC236}">
                <a16:creationId xmlns:a16="http://schemas.microsoft.com/office/drawing/2014/main" id="{BF71F581-A937-4A75-9F56-5BEE55CBBE70}"/>
              </a:ext>
            </a:extLst>
          </p:cNvPr>
          <p:cNvSpPr txBox="1"/>
          <p:nvPr/>
        </p:nvSpPr>
        <p:spPr>
          <a:xfrm>
            <a:off x="4309672" y="2072627"/>
            <a:ext cx="524655" cy="307777"/>
          </a:xfrm>
          <a:prstGeom prst="rect">
            <a:avLst/>
          </a:prstGeom>
          <a:noFill/>
        </p:spPr>
        <p:txBody>
          <a:bodyPr wrap="square" rtlCol="0">
            <a:spAutoFit/>
          </a:bodyPr>
          <a:lstStyle/>
          <a:p>
            <a:pPr algn="ctr"/>
            <a:r>
              <a:rPr lang="en-US" b="1" spc="50" dirty="0">
                <a:solidFill>
                  <a:schemeClr val="tx2">
                    <a:lumMod val="40000"/>
                    <a:lumOff val="60000"/>
                  </a:schemeClr>
                </a:solidFill>
                <a:latin typeface="Corbel Light" panose="020B0303020204020204" pitchFamily="34" charset="0"/>
              </a:rPr>
              <a:t>Hint</a:t>
            </a:r>
          </a:p>
        </p:txBody>
      </p:sp>
      <p:sp>
        <p:nvSpPr>
          <p:cNvPr id="52" name="Rectangle: Rounded Corners 51">
            <a:extLst>
              <a:ext uri="{FF2B5EF4-FFF2-40B4-BE49-F238E27FC236}">
                <a16:creationId xmlns:a16="http://schemas.microsoft.com/office/drawing/2014/main" id="{0884199F-82A9-44E6-A870-ED7556FFE7EB}"/>
              </a:ext>
            </a:extLst>
          </p:cNvPr>
          <p:cNvSpPr/>
          <p:nvPr/>
        </p:nvSpPr>
        <p:spPr>
          <a:xfrm>
            <a:off x="1837942" y="2391682"/>
            <a:ext cx="5486401" cy="7212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Q 4">
            <a:extLst>
              <a:ext uri="{FF2B5EF4-FFF2-40B4-BE49-F238E27FC236}">
                <a16:creationId xmlns:a16="http://schemas.microsoft.com/office/drawing/2014/main" id="{1BF27C30-A219-4B54-A27D-B4DD8F43C346}"/>
              </a:ext>
            </a:extLst>
          </p:cNvPr>
          <p:cNvSpPr txBox="1"/>
          <p:nvPr/>
        </p:nvSpPr>
        <p:spPr>
          <a:xfrm>
            <a:off x="2047805" y="2398438"/>
            <a:ext cx="5066675" cy="738664"/>
          </a:xfrm>
          <a:prstGeom prst="rect">
            <a:avLst/>
          </a:prstGeom>
          <a:noFill/>
        </p:spPr>
        <p:txBody>
          <a:bodyPr wrap="square" rtlCol="0">
            <a:spAutoFit/>
          </a:bodyPr>
          <a:lstStyle/>
          <a:p>
            <a:r>
              <a:rPr lang="en-US" dirty="0"/>
              <a:t>What do the terms: </a:t>
            </a:r>
            <a:r>
              <a:rPr lang="en-US" i="1" dirty="0"/>
              <a:t>Signature-Based IDPS, Statistical Anomaly-Based IDPS, </a:t>
            </a:r>
            <a:r>
              <a:rPr lang="en-US" dirty="0"/>
              <a:t>and </a:t>
            </a:r>
            <a:r>
              <a:rPr lang="en-US" i="1" dirty="0"/>
              <a:t>Stateful Protocol Analysis IDPS </a:t>
            </a:r>
            <a:r>
              <a:rPr lang="en-US" dirty="0"/>
              <a:t>mean in your language?</a:t>
            </a:r>
          </a:p>
        </p:txBody>
      </p:sp>
      <p:grpSp>
        <p:nvGrpSpPr>
          <p:cNvPr id="54" name="Answer 4">
            <a:extLst>
              <a:ext uri="{FF2B5EF4-FFF2-40B4-BE49-F238E27FC236}">
                <a16:creationId xmlns:a16="http://schemas.microsoft.com/office/drawing/2014/main" id="{EB673906-30AE-4FE6-ACC2-947A24BEE7B0}"/>
              </a:ext>
            </a:extLst>
          </p:cNvPr>
          <p:cNvGrpSpPr/>
          <p:nvPr/>
        </p:nvGrpSpPr>
        <p:grpSpPr>
          <a:xfrm>
            <a:off x="1524000" y="3349031"/>
            <a:ext cx="6266985" cy="1022247"/>
            <a:chOff x="1837943" y="3124562"/>
            <a:chExt cx="5629944" cy="1546745"/>
          </a:xfrm>
        </p:grpSpPr>
        <p:sp>
          <p:nvSpPr>
            <p:cNvPr id="55" name="Rectangle: Rounded Corners 54">
              <a:extLst>
                <a:ext uri="{FF2B5EF4-FFF2-40B4-BE49-F238E27FC236}">
                  <a16:creationId xmlns:a16="http://schemas.microsoft.com/office/drawing/2014/main" id="{E8FF3C0A-8555-428E-9323-0D55F21FD9EF}"/>
                </a:ext>
              </a:extLst>
            </p:cNvPr>
            <p:cNvSpPr/>
            <p:nvPr/>
          </p:nvSpPr>
          <p:spPr>
            <a:xfrm>
              <a:off x="1837943" y="3124562"/>
              <a:ext cx="5486400" cy="154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0C35578-5464-45CF-A4DB-1D413CBA4E65}"/>
                </a:ext>
              </a:extLst>
            </p:cNvPr>
            <p:cNvSpPr txBox="1"/>
            <p:nvPr/>
          </p:nvSpPr>
          <p:spPr>
            <a:xfrm>
              <a:off x="1981488" y="3329883"/>
              <a:ext cx="5486399" cy="954107"/>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Signature-Based IDPS: IDPS </a:t>
              </a:r>
              <a:r>
                <a:rPr lang="en-US" dirty="0" err="1">
                  <a:effectLst/>
                  <a:latin typeface="+mj-lt"/>
                  <a:ea typeface="Calibri" panose="020F0502020204030204" pitchFamily="34" charset="0"/>
                  <a:cs typeface="Times New Roman" panose="02020603050405020304" pitchFamily="18" charset="0"/>
                </a:rPr>
                <a:t>dựa</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trên</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chữ</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ký</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số</a:t>
              </a:r>
              <a:endParaRPr lang="en-US"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Statistical Anomaly-Based IDPS: IDPS </a:t>
              </a:r>
              <a:r>
                <a:rPr lang="en-US" dirty="0" err="1">
                  <a:effectLst/>
                  <a:latin typeface="+mj-lt"/>
                  <a:ea typeface="Calibri" panose="020F0502020204030204" pitchFamily="34" charset="0"/>
                  <a:cs typeface="Times New Roman" panose="02020603050405020304" pitchFamily="18" charset="0"/>
                </a:rPr>
                <a:t>dựa</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trên</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thống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kê</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bất</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thường</a:t>
              </a:r>
              <a:r>
                <a:rPr lang="en-US" dirty="0">
                  <a:effectLst/>
                  <a:latin typeface="+mj-lt"/>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Stateful Protocol Analysis IDPS: IDPS </a:t>
              </a:r>
              <a:r>
                <a:rPr lang="en-US" dirty="0" err="1">
                  <a:effectLst/>
                  <a:latin typeface="+mj-lt"/>
                  <a:ea typeface="Calibri" panose="020F0502020204030204" pitchFamily="34" charset="0"/>
                  <a:cs typeface="Times New Roman" panose="02020603050405020304" pitchFamily="18" charset="0"/>
                </a:rPr>
                <a:t>phân</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tích</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giao</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thức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trạng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thái</a:t>
              </a:r>
              <a:endParaRPr lang="en-US"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ndParaRPr>
            </a:p>
          </p:txBody>
        </p:sp>
      </p:grpSp>
      <p:grpSp>
        <p:nvGrpSpPr>
          <p:cNvPr id="9" name="MK_show">
            <a:extLst>
              <a:ext uri="{FF2B5EF4-FFF2-40B4-BE49-F238E27FC236}">
                <a16:creationId xmlns:a16="http://schemas.microsoft.com/office/drawing/2014/main" id="{27DDD08E-172E-4EE5-A44D-3625D48F49F7}"/>
              </a:ext>
            </a:extLst>
          </p:cNvPr>
          <p:cNvGrpSpPr/>
          <p:nvPr/>
        </p:nvGrpSpPr>
        <p:grpSpPr>
          <a:xfrm>
            <a:off x="2798377" y="1497390"/>
            <a:ext cx="1234804" cy="400110"/>
            <a:chOff x="2798377" y="1497390"/>
            <a:chExt cx="1234804" cy="400110"/>
          </a:xfrm>
        </p:grpSpPr>
        <p:sp>
          <p:nvSpPr>
            <p:cNvPr id="5" name="MK_show_1">
              <a:extLst>
                <a:ext uri="{FF2B5EF4-FFF2-40B4-BE49-F238E27FC236}">
                  <a16:creationId xmlns:a16="http://schemas.microsoft.com/office/drawing/2014/main" id="{2F970204-45B6-4539-8E0A-BFDC59FCF5B5}"/>
                </a:ext>
              </a:extLst>
            </p:cNvPr>
            <p:cNvSpPr txBox="1"/>
            <p:nvPr/>
          </p:nvSpPr>
          <p:spPr>
            <a:xfrm>
              <a:off x="2798377" y="1497390"/>
              <a:ext cx="1549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a:t>
              </a:r>
            </a:p>
          </p:txBody>
        </p:sp>
        <p:sp>
          <p:nvSpPr>
            <p:cNvPr id="38" name="MK_show_1">
              <a:extLst>
                <a:ext uri="{FF2B5EF4-FFF2-40B4-BE49-F238E27FC236}">
                  <a16:creationId xmlns:a16="http://schemas.microsoft.com/office/drawing/2014/main" id="{A3F6E01C-3040-4EAE-BBF9-DE0D7F78F065}"/>
                </a:ext>
              </a:extLst>
            </p:cNvPr>
            <p:cNvSpPr txBox="1"/>
            <p:nvPr/>
          </p:nvSpPr>
          <p:spPr>
            <a:xfrm>
              <a:off x="3158332" y="1497390"/>
              <a:ext cx="1549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a:t>
              </a:r>
            </a:p>
          </p:txBody>
        </p:sp>
        <p:sp>
          <p:nvSpPr>
            <p:cNvPr id="40" name="MK_show_1">
              <a:extLst>
                <a:ext uri="{FF2B5EF4-FFF2-40B4-BE49-F238E27FC236}">
                  <a16:creationId xmlns:a16="http://schemas.microsoft.com/office/drawing/2014/main" id="{D6D03248-BA27-413C-9797-191EE1892BE5}"/>
                </a:ext>
              </a:extLst>
            </p:cNvPr>
            <p:cNvSpPr txBox="1"/>
            <p:nvPr/>
          </p:nvSpPr>
          <p:spPr>
            <a:xfrm>
              <a:off x="3518287" y="1497390"/>
              <a:ext cx="1549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a:t>
              </a:r>
            </a:p>
          </p:txBody>
        </p:sp>
        <p:sp>
          <p:nvSpPr>
            <p:cNvPr id="49" name="MK_show_1">
              <a:extLst>
                <a:ext uri="{FF2B5EF4-FFF2-40B4-BE49-F238E27FC236}">
                  <a16:creationId xmlns:a16="http://schemas.microsoft.com/office/drawing/2014/main" id="{820A0E57-072E-40C7-BF45-04CADAE24A6D}"/>
                </a:ext>
              </a:extLst>
            </p:cNvPr>
            <p:cNvSpPr txBox="1"/>
            <p:nvPr/>
          </p:nvSpPr>
          <p:spPr>
            <a:xfrm>
              <a:off x="3878241" y="1497390"/>
              <a:ext cx="1549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a:t>
              </a:r>
            </a:p>
          </p:txBody>
        </p:sp>
      </p:grpSp>
      <p:sp>
        <p:nvSpPr>
          <p:cNvPr id="2" name="TextBox 1">
            <a:extLst>
              <a:ext uri="{FF2B5EF4-FFF2-40B4-BE49-F238E27FC236}">
                <a16:creationId xmlns:a16="http://schemas.microsoft.com/office/drawing/2014/main" id="{CFAF06D3-279B-4C45-9613-2671FDECD5C1}"/>
              </a:ext>
            </a:extLst>
          </p:cNvPr>
          <p:cNvSpPr txBox="1"/>
          <p:nvPr/>
        </p:nvSpPr>
        <p:spPr>
          <a:xfrm>
            <a:off x="4236774" y="2775032"/>
            <a:ext cx="3120728" cy="400110"/>
          </a:xfrm>
          <a:prstGeom prst="rect">
            <a:avLst/>
          </a:prstGeom>
          <a:noFill/>
        </p:spPr>
        <p:txBody>
          <a:bodyPr wrap="square" rtlCol="0">
            <a:spAutoFit/>
          </a:bodyPr>
          <a:lstStyle/>
          <a:p>
            <a:r>
              <a:rPr lang="en-US" sz="2000" b="1" i="0" dirty="0">
                <a:solidFill>
                  <a:srgbClr val="000000"/>
                </a:solidFill>
                <a:effectLst/>
                <a:latin typeface="Times New Roman" panose="02020603050405020304" pitchFamily="18" charset="0"/>
                <a:cs typeface="Times New Roman" panose="02020603050405020304" pitchFamily="18" charset="0"/>
              </a:rPr>
              <a:t>DETECTION METHODS</a:t>
            </a:r>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36013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Click" delay="0">
                  <p:tgtEl>
                    <p:spTgt spid="22"/>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4" presetClass="entr" presetSubtype="1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randombar(horizontal)">
                                      <p:cBhvr>
                                        <p:cTn id="20" dur="500"/>
                                        <p:tgtEl>
                                          <p:spTgt spid="24"/>
                                        </p:tgtEl>
                                      </p:cBhvr>
                                    </p:animEffect>
                                  </p:childTnLst>
                                </p:cTn>
                              </p:par>
                            </p:childTnLst>
                          </p:cTn>
                        </p:par>
                        <p:par>
                          <p:cTn id="21" fill="hold">
                            <p:stCondLst>
                              <p:cond delay="500"/>
                            </p:stCondLst>
                            <p:childTnLst>
                              <p:par>
                                <p:cTn id="22" presetID="1" presetClass="emph" presetSubtype="2" fill="hold" nodeType="afterEffect">
                                  <p:stCondLst>
                                    <p:cond delay="0"/>
                                  </p:stCondLst>
                                  <p:childTnLst>
                                    <p:animClr clrSpc="rgb" dir="cw">
                                      <p:cBhvr>
                                        <p:cTn id="23" dur="1000" fill="hold"/>
                                        <p:tgtEl>
                                          <p:spTgt spid="22"/>
                                        </p:tgtEl>
                                        <p:attrNameLst>
                                          <p:attrName>fillcolor</p:attrName>
                                        </p:attrNameLst>
                                      </p:cBhvr>
                                      <p:to>
                                        <a:srgbClr val="414141"/>
                                      </p:to>
                                    </p:animClr>
                                    <p:set>
                                      <p:cBhvr>
                                        <p:cTn id="24" dur="1000" fill="hold"/>
                                        <p:tgtEl>
                                          <p:spTgt spid="22"/>
                                        </p:tgtEl>
                                        <p:attrNameLst>
                                          <p:attrName>fill.type</p:attrName>
                                        </p:attrNameLst>
                                      </p:cBhvr>
                                      <p:to>
                                        <p:strVal val="solid"/>
                                      </p:to>
                                    </p:set>
                                    <p:set>
                                      <p:cBhvr>
                                        <p:cTn id="25" dur="1000" fill="hold"/>
                                        <p:tgtEl>
                                          <p:spTgt spid="22"/>
                                        </p:tgtEl>
                                        <p:attrNameLst>
                                          <p:attrName>fill.on</p:attrName>
                                        </p:attrNameLst>
                                      </p:cBhvr>
                                      <p:to>
                                        <p:strVal val="true"/>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30" restart="whenNotActive" fill="hold" evtFilter="cancelBubble" nodeType="interactiveSeq">
                <p:stCondLst>
                  <p:cond evt="onClick" delay="0">
                    <p:tgtEl>
                      <p:spTgt spid="21"/>
                    </p:tgtEl>
                  </p:cond>
                </p:stCondLst>
                <p:endSync evt="end" delay="0">
                  <p:rtn val="all"/>
                </p:endSync>
                <p:childTnLst>
                  <p:par>
                    <p:cTn id="31" fill="hold">
                      <p:stCondLst>
                        <p:cond delay="0"/>
                      </p:stCondLst>
                      <p:childTnLst>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par>
                          <p:cTn id="39" fill="hold">
                            <p:stCondLst>
                              <p:cond delay="0"/>
                            </p:stCondLst>
                            <p:childTnLst>
                              <p:par>
                                <p:cTn id="40" presetID="14" presetClass="entr" presetSubtype="1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childTnLst>
                          </p:cTn>
                        </p:par>
                        <p:par>
                          <p:cTn id="43" fill="hold">
                            <p:stCondLst>
                              <p:cond delay="500"/>
                            </p:stCondLst>
                            <p:childTnLst>
                              <p:par>
                                <p:cTn id="44" presetID="14" presetClass="entr" presetSubtype="1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50" restart="whenNotActive" fill="hold" evtFilter="cancelBubble" nodeType="interactiveSeq">
                <p:stCondLst>
                  <p:cond evt="onClick" delay="0">
                    <p:tgtEl>
                      <p:spTgt spid="39"/>
                    </p:tgtEl>
                  </p:cond>
                </p:stCondLst>
                <p:endSync evt="end" delay="0">
                  <p:rtn val="all"/>
                </p:endSync>
                <p:childTnLst>
                  <p:par>
                    <p:cTn id="51" fill="hold">
                      <p:stCondLst>
                        <p:cond delay="0"/>
                      </p:stCondLst>
                      <p:childTnLst>
                        <p:par>
                          <p:cTn id="52" fill="hold">
                            <p:stCondLst>
                              <p:cond delay="0"/>
                            </p:stCondLst>
                            <p:childTnLst>
                              <p:par>
                                <p:cTn id="53" presetID="14" presetClass="entr" presetSubtype="1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randombar(horizontal)">
                                      <p:cBhvr>
                                        <p:cTn id="55" dur="500"/>
                                        <p:tgtEl>
                                          <p:spTgt spid="41"/>
                                        </p:tgtEl>
                                      </p:cBhvr>
                                    </p:animEffect>
                                  </p:childTnLst>
                                </p:cTn>
                              </p:par>
                            </p:childTnLst>
                          </p:cTn>
                        </p:par>
                        <p:par>
                          <p:cTn id="56" fill="hold">
                            <p:stCondLst>
                              <p:cond delay="500"/>
                            </p:stCondLst>
                            <p:childTnLst>
                              <p:par>
                                <p:cTn id="57" presetID="1" presetClass="emph" presetSubtype="2" fill="hold" nodeType="afterEffect">
                                  <p:stCondLst>
                                    <p:cond delay="0"/>
                                  </p:stCondLst>
                                  <p:childTnLst>
                                    <p:animClr clrSpc="rgb" dir="cw">
                                      <p:cBhvr>
                                        <p:cTn id="58" dur="1000" fill="hold"/>
                                        <p:tgtEl>
                                          <p:spTgt spid="21"/>
                                        </p:tgtEl>
                                        <p:attrNameLst>
                                          <p:attrName>fillcolor</p:attrName>
                                        </p:attrNameLst>
                                      </p:cBhvr>
                                      <p:to>
                                        <a:srgbClr val="414141"/>
                                      </p:to>
                                    </p:animClr>
                                    <p:set>
                                      <p:cBhvr>
                                        <p:cTn id="59" dur="1000" fill="hold"/>
                                        <p:tgtEl>
                                          <p:spTgt spid="21"/>
                                        </p:tgtEl>
                                        <p:attrNameLst>
                                          <p:attrName>fill.type</p:attrName>
                                        </p:attrNameLst>
                                      </p:cBhvr>
                                      <p:to>
                                        <p:strVal val="solid"/>
                                      </p:to>
                                    </p:set>
                                    <p:set>
                                      <p:cBhvr>
                                        <p:cTn id="60" dur="1000" fill="hold"/>
                                        <p:tgtEl>
                                          <p:spTgt spid="21"/>
                                        </p:tgtEl>
                                        <p:attrNameLst>
                                          <p:attrName>fill.on</p:attrName>
                                        </p:attrNameLst>
                                      </p:cBhvr>
                                      <p:to>
                                        <p:strVal val="true"/>
                                      </p:to>
                                    </p:set>
                                  </p:childTnLst>
                                </p:cTn>
                              </p:par>
                              <p:par>
                                <p:cTn id="61" presetID="1" presetClass="exit" presetSubtype="0" fill="hold" grpId="1"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63" restart="whenNotActive" fill="hold" evtFilter="cancelBubble" nodeType="interactiveSeq">
                <p:stCondLst>
                  <p:cond evt="onClick" delay="0">
                    <p:tgtEl>
                      <p:spTgt spid="19"/>
                    </p:tgtEl>
                  </p:cond>
                </p:stCondLst>
                <p:endSync evt="end" delay="0">
                  <p:rtn val="all"/>
                </p:endSync>
                <p:childTnLst>
                  <p:par>
                    <p:cTn id="64" fill="hold">
                      <p:stCondLst>
                        <p:cond delay="0"/>
                      </p:stCondLst>
                      <p:childTnLst>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5"/>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41"/>
                                        </p:tgtEl>
                                        <p:attrNameLst>
                                          <p:attrName>style.visibility</p:attrName>
                                        </p:attrNameLst>
                                      </p:cBhvr>
                                      <p:to>
                                        <p:strVal val="hidden"/>
                                      </p:to>
                                    </p:set>
                                  </p:childTnLst>
                                </p:cTn>
                              </p:par>
                            </p:childTnLst>
                          </p:cTn>
                        </p:par>
                        <p:par>
                          <p:cTn id="72" fill="hold">
                            <p:stCondLst>
                              <p:cond delay="0"/>
                            </p:stCondLst>
                            <p:childTnLst>
                              <p:par>
                                <p:cTn id="73" presetID="14" presetClass="entr" presetSubtype="1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randombar(horizontal)">
                                      <p:cBhvr>
                                        <p:cTn id="75" dur="500"/>
                                        <p:tgtEl>
                                          <p:spTgt spid="43"/>
                                        </p:tgtEl>
                                      </p:cBhvr>
                                    </p:animEffect>
                                  </p:childTnLst>
                                </p:cTn>
                              </p:par>
                            </p:childTnLst>
                          </p:cTn>
                        </p:par>
                        <p:par>
                          <p:cTn id="76" fill="hold">
                            <p:stCondLst>
                              <p:cond delay="500"/>
                            </p:stCondLst>
                            <p:childTnLst>
                              <p:par>
                                <p:cTn id="77" presetID="14" presetClass="entr" presetSubtype="1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randombar(horizontal)">
                                      <p:cBhvr>
                                        <p:cTn id="79" dur="500"/>
                                        <p:tgtEl>
                                          <p:spTgt spid="4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nextCondLst>
                <p:cond evt="onClick" delay="0">
                  <p:tgtEl>
                    <p:spTgt spid="19"/>
                  </p:tgtEl>
                </p:cond>
              </p:nextCondLst>
            </p:seq>
            <p:seq concurrent="1" nextAc="seek">
              <p:cTn id="83" restart="whenNotActive" fill="hold" evtFilter="cancelBubble" nodeType="interactiveSeq">
                <p:stCondLst>
                  <p:cond evt="onClick" delay="0">
                    <p:tgtEl>
                      <p:spTgt spid="42"/>
                    </p:tgtEl>
                  </p:cond>
                </p:stCondLst>
                <p:endSync evt="end" delay="0">
                  <p:rtn val="all"/>
                </p:endSync>
                <p:childTnLst>
                  <p:par>
                    <p:cTn id="84" fill="hold">
                      <p:stCondLst>
                        <p:cond delay="0"/>
                      </p:stCondLst>
                      <p:childTnLst>
                        <p:par>
                          <p:cTn id="85" fill="hold">
                            <p:stCondLst>
                              <p:cond delay="0"/>
                            </p:stCondLst>
                            <p:childTnLst>
                              <p:par>
                                <p:cTn id="86" presetID="14" presetClass="entr" presetSubtype="1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randombar(horizontal)">
                                      <p:cBhvr>
                                        <p:cTn id="88" dur="500"/>
                                        <p:tgtEl>
                                          <p:spTgt spid="48"/>
                                        </p:tgtEl>
                                      </p:cBhvr>
                                    </p:animEffect>
                                  </p:childTnLst>
                                </p:cTn>
                              </p:par>
                            </p:childTnLst>
                          </p:cTn>
                        </p:par>
                        <p:par>
                          <p:cTn id="89" fill="hold">
                            <p:stCondLst>
                              <p:cond delay="500"/>
                            </p:stCondLst>
                            <p:childTnLst>
                              <p:par>
                                <p:cTn id="90" presetID="1" presetClass="emph" presetSubtype="2" fill="hold" nodeType="afterEffect">
                                  <p:stCondLst>
                                    <p:cond delay="0"/>
                                  </p:stCondLst>
                                  <p:childTnLst>
                                    <p:animClr clrSpc="rgb" dir="cw">
                                      <p:cBhvr>
                                        <p:cTn id="91" dur="1000" fill="hold"/>
                                        <p:tgtEl>
                                          <p:spTgt spid="19"/>
                                        </p:tgtEl>
                                        <p:attrNameLst>
                                          <p:attrName>fillcolor</p:attrName>
                                        </p:attrNameLst>
                                      </p:cBhvr>
                                      <p:to>
                                        <a:srgbClr val="414141"/>
                                      </p:to>
                                    </p:animClr>
                                    <p:set>
                                      <p:cBhvr>
                                        <p:cTn id="92" dur="1000" fill="hold"/>
                                        <p:tgtEl>
                                          <p:spTgt spid="19"/>
                                        </p:tgtEl>
                                        <p:attrNameLst>
                                          <p:attrName>fill.type</p:attrName>
                                        </p:attrNameLst>
                                      </p:cBhvr>
                                      <p:to>
                                        <p:strVal val="solid"/>
                                      </p:to>
                                    </p:set>
                                    <p:set>
                                      <p:cBhvr>
                                        <p:cTn id="93" dur="1000" fill="hold"/>
                                        <p:tgtEl>
                                          <p:spTgt spid="19"/>
                                        </p:tgtEl>
                                        <p:attrNameLst>
                                          <p:attrName>fill.on</p:attrName>
                                        </p:attrNameLst>
                                      </p:cBhvr>
                                      <p:to>
                                        <p:strVal val="true"/>
                                      </p:to>
                                    </p:set>
                                  </p:childTnLst>
                                </p:cTn>
                              </p:par>
                              <p:par>
                                <p:cTn id="94" presetID="1" presetClass="exit" presetSubtype="0" fill="hold" grpId="1" nodeType="withEffect">
                                  <p:stCondLst>
                                    <p:cond delay="0"/>
                                  </p:stCondLst>
                                  <p:childTnLst>
                                    <p:set>
                                      <p:cBhvr>
                                        <p:cTn id="95"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96" restart="whenNotActive" fill="hold" evtFilter="cancelBubble" nodeType="interactiveSeq">
                <p:stCondLst>
                  <p:cond evt="onClick" delay="0">
                    <p:tgtEl>
                      <p:spTgt spid="20"/>
                    </p:tgtEl>
                  </p:cond>
                </p:stCondLst>
                <p:endSync evt="end" delay="0">
                  <p:rtn val="all"/>
                </p:endSync>
                <p:childTnLst>
                  <p:par>
                    <p:cTn id="97" fill="hold">
                      <p:stCondLst>
                        <p:cond delay="0"/>
                      </p:stCondLst>
                      <p:childTnLst>
                        <p:par>
                          <p:cTn id="98" fill="hold">
                            <p:stCondLst>
                              <p:cond delay="0"/>
                            </p:stCondLst>
                            <p:childTnLst>
                              <p:par>
                                <p:cTn id="99" presetID="1" presetClass="exit" presetSubtype="0" fill="hold" grpId="1" nodeType="afterEffect">
                                  <p:stCondLst>
                                    <p:cond delay="0"/>
                                  </p:stCondLst>
                                  <p:childTnLst>
                                    <p:set>
                                      <p:cBhvr>
                                        <p:cTn id="100" dur="1" fill="hold">
                                          <p:stCondLst>
                                            <p:cond delay="0"/>
                                          </p:stCondLst>
                                        </p:cTn>
                                        <p:tgtEl>
                                          <p:spTgt spid="44"/>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43"/>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8"/>
                                        </p:tgtEl>
                                        <p:attrNameLst>
                                          <p:attrName>style.visibility</p:attrName>
                                        </p:attrNameLst>
                                      </p:cBhvr>
                                      <p:to>
                                        <p:strVal val="hidden"/>
                                      </p:to>
                                    </p:set>
                                  </p:childTnLst>
                                </p:cTn>
                              </p:par>
                            </p:childTnLst>
                          </p:cTn>
                        </p:par>
                        <p:par>
                          <p:cTn id="105" fill="hold">
                            <p:stCondLst>
                              <p:cond delay="0"/>
                            </p:stCondLst>
                            <p:childTnLst>
                              <p:par>
                                <p:cTn id="106" presetID="14" presetClass="entr" presetSubtype="10" fill="hold" grpId="0" nodeType="after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randombar(horizontal)">
                                      <p:cBhvr>
                                        <p:cTn id="108" dur="500"/>
                                        <p:tgtEl>
                                          <p:spTgt spid="52"/>
                                        </p:tgtEl>
                                      </p:cBhvr>
                                    </p:animEffect>
                                  </p:childTnLst>
                                </p:cTn>
                              </p:par>
                            </p:childTnLst>
                          </p:cTn>
                        </p:par>
                        <p:par>
                          <p:cTn id="109" fill="hold">
                            <p:stCondLst>
                              <p:cond delay="500"/>
                            </p:stCondLst>
                            <p:childTnLst>
                              <p:par>
                                <p:cTn id="110" presetID="14" presetClass="entr" presetSubtype="10" fill="hold" grpId="0" nodeType="after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randombar(horizontal)">
                                      <p:cBhvr>
                                        <p:cTn id="112" dur="500"/>
                                        <p:tgtEl>
                                          <p:spTgt spid="53"/>
                                        </p:tgtEl>
                                      </p:cBhvr>
                                    </p:animEffect>
                                  </p:childTnLst>
                                </p:cTn>
                              </p:par>
                            </p:childTnLst>
                          </p:cTn>
                        </p:par>
                        <p:par>
                          <p:cTn id="113" fill="hold">
                            <p:stCondLst>
                              <p:cond delay="1000"/>
                            </p:stCondLst>
                            <p:childTnLst>
                              <p:par>
                                <p:cTn id="114" presetID="1" presetClass="entr" presetSubtype="0" fill="hold" grpId="0" nodeType="afterEffect">
                                  <p:stCondLst>
                                    <p:cond delay="0"/>
                                  </p:stCondLst>
                                  <p:childTnLst>
                                    <p:set>
                                      <p:cBhvr>
                                        <p:cTn id="115" dur="1" fill="hold">
                                          <p:stCondLst>
                                            <p:cond delay="0"/>
                                          </p:stCondLst>
                                        </p:cTn>
                                        <p:tgtEl>
                                          <p:spTgt spid="50"/>
                                        </p:tgtEl>
                                        <p:attrNameLst>
                                          <p:attrName>style.visibility</p:attrName>
                                        </p:attrNameLst>
                                      </p:cBhvr>
                                      <p:to>
                                        <p:strVal val="visible"/>
                                      </p:to>
                                    </p:set>
                                  </p:childTnLst>
                                </p:cTn>
                              </p:par>
                            </p:childTnLst>
                          </p:cTn>
                        </p:par>
                      </p:childTnLst>
                    </p:cTn>
                  </p:par>
                </p:childTnLst>
              </p:cTn>
              <p:nextCondLst>
                <p:cond evt="onClick" delay="0">
                  <p:tgtEl>
                    <p:spTgt spid="20"/>
                  </p:tgtEl>
                </p:cond>
              </p:nextCondLst>
            </p:seq>
            <p:seq concurrent="1" nextAc="seek">
              <p:cTn id="116" restart="whenNotActive" fill="hold" evtFilter="cancelBubble" nodeType="interactiveSeq">
                <p:stCondLst>
                  <p:cond evt="onClick" delay="0">
                    <p:tgtEl>
                      <p:spTgt spid="50"/>
                    </p:tgtEl>
                  </p:cond>
                </p:stCondLst>
                <p:endSync evt="end" delay="0">
                  <p:rtn val="all"/>
                </p:endSync>
                <p:childTnLst>
                  <p:par>
                    <p:cTn id="117" fill="hold">
                      <p:stCondLst>
                        <p:cond delay="0"/>
                      </p:stCondLst>
                      <p:childTnLst>
                        <p:par>
                          <p:cTn id="118" fill="hold">
                            <p:stCondLst>
                              <p:cond delay="0"/>
                            </p:stCondLst>
                            <p:childTnLst>
                              <p:par>
                                <p:cTn id="119" presetID="14" presetClass="entr" presetSubtype="10"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randombar(horizontal)">
                                      <p:cBhvr>
                                        <p:cTn id="121" dur="500"/>
                                        <p:tgtEl>
                                          <p:spTgt spid="54"/>
                                        </p:tgtEl>
                                      </p:cBhvr>
                                    </p:animEffect>
                                  </p:childTnLst>
                                </p:cTn>
                              </p:par>
                            </p:childTnLst>
                          </p:cTn>
                        </p:par>
                        <p:par>
                          <p:cTn id="122" fill="hold">
                            <p:stCondLst>
                              <p:cond delay="500"/>
                            </p:stCondLst>
                            <p:childTnLst>
                              <p:par>
                                <p:cTn id="123" presetID="1" presetClass="emph" presetSubtype="2" fill="hold" nodeType="afterEffect">
                                  <p:stCondLst>
                                    <p:cond delay="0"/>
                                  </p:stCondLst>
                                  <p:childTnLst>
                                    <p:animClr clrSpc="rgb" dir="cw">
                                      <p:cBhvr>
                                        <p:cTn id="124" dur="1000" fill="hold"/>
                                        <p:tgtEl>
                                          <p:spTgt spid="20"/>
                                        </p:tgtEl>
                                        <p:attrNameLst>
                                          <p:attrName>fillcolor</p:attrName>
                                        </p:attrNameLst>
                                      </p:cBhvr>
                                      <p:to>
                                        <a:srgbClr val="414141"/>
                                      </p:to>
                                    </p:animClr>
                                    <p:set>
                                      <p:cBhvr>
                                        <p:cTn id="125" dur="1000" fill="hold"/>
                                        <p:tgtEl>
                                          <p:spTgt spid="20"/>
                                        </p:tgtEl>
                                        <p:attrNameLst>
                                          <p:attrName>fill.type</p:attrName>
                                        </p:attrNameLst>
                                      </p:cBhvr>
                                      <p:to>
                                        <p:strVal val="solid"/>
                                      </p:to>
                                    </p:set>
                                    <p:set>
                                      <p:cBhvr>
                                        <p:cTn id="126" dur="1000" fill="hold"/>
                                        <p:tgtEl>
                                          <p:spTgt spid="20"/>
                                        </p:tgtEl>
                                        <p:attrNameLst>
                                          <p:attrName>fill.on</p:attrName>
                                        </p:attrNameLst>
                                      </p:cBhvr>
                                      <p:to>
                                        <p:strVal val="true"/>
                                      </p:to>
                                    </p:set>
                                  </p:childTnLst>
                                </p:cTn>
                              </p:par>
                              <p:par>
                                <p:cTn id="127" presetID="1" presetClass="entr" presetSubtype="0" fill="hold" nodeType="withEffect">
                                  <p:stCondLst>
                                    <p:cond delay="0"/>
                                  </p:stCondLst>
                                  <p:childTnLst>
                                    <p:set>
                                      <p:cBhvr>
                                        <p:cTn id="128" dur="1" fill="hold">
                                          <p:stCondLst>
                                            <p:cond delay="0"/>
                                          </p:stCondLst>
                                        </p:cTn>
                                        <p:tgtEl>
                                          <p:spTgt spid="1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5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4"/>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139" restart="whenNotActive" fill="hold" evtFilter="cancelBubble" nodeType="interactiveSeq">
                <p:stCondLst>
                  <p:cond evt="onClick" delay="0">
                    <p:tgtEl>
                      <p:spTgt spid="17"/>
                    </p:tgtEl>
                  </p:cond>
                </p:stCondLst>
                <p:endSync evt="end" delay="0">
                  <p:rtn val="all"/>
                </p:endSync>
                <p:childTnLst>
                  <p:par>
                    <p:cTn id="140" fill="hold">
                      <p:stCondLst>
                        <p:cond delay="0"/>
                      </p:stCondLst>
                      <p:childTnLst>
                        <p:par>
                          <p:cTn id="141" fill="hold">
                            <p:stCondLst>
                              <p:cond delay="0"/>
                            </p:stCondLst>
                            <p:childTnLst>
                              <p:par>
                                <p:cTn id="142" presetID="1" presetClass="entr" presetSubtype="0" fill="hold" nodeType="withEffect">
                                  <p:stCondLst>
                                    <p:cond delay="0"/>
                                  </p:stCondLst>
                                  <p:childTnLst>
                                    <p:set>
                                      <p:cBhvr>
                                        <p:cTn id="143" dur="1" fill="hold">
                                          <p:stCondLst>
                                            <p:cond delay="0"/>
                                          </p:stCondLst>
                                        </p:cTn>
                                        <p:tgtEl>
                                          <p:spTgt spid="3"/>
                                        </p:tgtEl>
                                        <p:attrNameLst>
                                          <p:attrName>style.visibility</p:attrName>
                                        </p:attrNameLst>
                                      </p:cBhvr>
                                      <p:to>
                                        <p:strVal val="visible"/>
                                      </p:to>
                                    </p:set>
                                  </p:childTnLst>
                                </p:cTn>
                              </p:par>
                              <p:par>
                                <p:cTn id="144" presetID="1" presetClass="exit" presetSubtype="0" fill="hold" grpId="0" nodeType="withEffect">
                                  <p:stCondLst>
                                    <p:cond delay="0"/>
                                  </p:stCondLst>
                                  <p:childTnLst>
                                    <p:set>
                                      <p:cBhvr>
                                        <p:cTn id="145" dur="1" fill="hold">
                                          <p:stCondLst>
                                            <p:cond delay="0"/>
                                          </p:stCondLst>
                                        </p:cTn>
                                        <p:tgtEl>
                                          <p:spTgt spid="22"/>
                                        </p:tgtEl>
                                        <p:attrNameLst>
                                          <p:attrName>style.visibility</p:attrName>
                                        </p:attrNameLst>
                                      </p:cBhvr>
                                      <p:to>
                                        <p:strVal val="hidden"/>
                                      </p:to>
                                    </p:set>
                                  </p:childTnLst>
                                </p:cTn>
                              </p:par>
                              <p:par>
                                <p:cTn id="146" presetID="1" presetClass="exit" presetSubtype="0" fill="hold" grpId="0" nodeType="withEffect">
                                  <p:stCondLst>
                                    <p:cond delay="0"/>
                                  </p:stCondLst>
                                  <p:childTnLst>
                                    <p:set>
                                      <p:cBhvr>
                                        <p:cTn id="147" dur="1" fill="hold">
                                          <p:stCondLst>
                                            <p:cond delay="0"/>
                                          </p:stCondLst>
                                        </p:cTn>
                                        <p:tgtEl>
                                          <p:spTgt spid="21"/>
                                        </p:tgtEl>
                                        <p:attrNameLst>
                                          <p:attrName>style.visibility</p:attrName>
                                        </p:attrNameLst>
                                      </p:cBhvr>
                                      <p:to>
                                        <p:strVal val="hidden"/>
                                      </p:to>
                                    </p:set>
                                  </p:childTnLst>
                                </p:cTn>
                              </p:par>
                              <p:par>
                                <p:cTn id="148" presetID="1" presetClass="exit" presetSubtype="0" fill="hold" grpId="0"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grpId="0" nodeType="withEffect">
                                  <p:stCondLst>
                                    <p:cond delay="0"/>
                                  </p:stCondLst>
                                  <p:childTnLst>
                                    <p:set>
                                      <p:cBhvr>
                                        <p:cTn id="151" dur="1" fill="hold">
                                          <p:stCondLst>
                                            <p:cond delay="0"/>
                                          </p:stCondLst>
                                        </p:cTn>
                                        <p:tgtEl>
                                          <p:spTgt spid="20"/>
                                        </p:tgtEl>
                                        <p:attrNameLst>
                                          <p:attrName>style.visibility</p:attrName>
                                        </p:attrNameLst>
                                      </p:cBhvr>
                                      <p:to>
                                        <p:strVal val="hidden"/>
                                      </p:to>
                                    </p:set>
                                  </p:childTnLst>
                                </p:cTn>
                              </p:par>
                              <p:par>
                                <p:cTn id="152" presetID="1" presetClass="entr" presetSubtype="0"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childTnLst>
                                </p:cTn>
                              </p:par>
                              <p:par>
                                <p:cTn id="154" presetID="1" presetClass="exit" presetSubtype="0" fill="hold" nodeType="withEffect">
                                  <p:stCondLst>
                                    <p:cond delay="0"/>
                                  </p:stCondLst>
                                  <p:childTnLst>
                                    <p:set>
                                      <p:cBhvr>
                                        <p:cTn id="155"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56" restart="whenNotActive" fill="hold" evtFilter="cancelBubble" nodeType="interactiveSeq">
                <p:stCondLst>
                  <p:cond evt="onClick" delay="0">
                    <p:tgtEl>
                      <p:spTgt spid="3"/>
                    </p:tgtEl>
                  </p:cond>
                </p:stCondLst>
                <p:endSync evt="end" delay="0">
                  <p:rtn val="all"/>
                </p:endSync>
                <p:childTnLst>
                  <p:par>
                    <p:cTn id="157" fill="hold">
                      <p:stCondLst>
                        <p:cond delay="0"/>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7"/>
                                        </p:tgtEl>
                                        <p:attrNameLst>
                                          <p:attrName>style.visibility</p:attrName>
                                        </p:attrNameLst>
                                      </p:cBhvr>
                                      <p:to>
                                        <p:strVal val="visible"/>
                                      </p:to>
                                    </p:set>
                                  </p:childTnLst>
                                </p:cTn>
                              </p:par>
                              <p:par>
                                <p:cTn id="161" presetID="1" presetClass="entr" presetSubtype="0" fill="hold" grpId="1" nodeType="withEffect">
                                  <p:stCondLst>
                                    <p:cond delay="0"/>
                                  </p:stCondLst>
                                  <p:childTnLst>
                                    <p:set>
                                      <p:cBhvr>
                                        <p:cTn id="162" dur="1" fill="hold">
                                          <p:stCondLst>
                                            <p:cond delay="0"/>
                                          </p:stCondLst>
                                        </p:cTn>
                                        <p:tgtEl>
                                          <p:spTgt spid="22"/>
                                        </p:tgtEl>
                                        <p:attrNameLst>
                                          <p:attrName>style.visibility</p:attrName>
                                        </p:attrNameLst>
                                      </p:cBhvr>
                                      <p:to>
                                        <p:strVal val="visible"/>
                                      </p:to>
                                    </p:set>
                                  </p:childTnLst>
                                </p:cTn>
                              </p:par>
                              <p:par>
                                <p:cTn id="163" presetID="1" presetClass="entr" presetSubtype="0" fill="hold" grpId="1"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1" nodeType="withEffect">
                                  <p:stCondLst>
                                    <p:cond delay="0"/>
                                  </p:stCondLst>
                                  <p:childTnLst>
                                    <p:set>
                                      <p:cBhvr>
                                        <p:cTn id="166" dur="1" fill="hold">
                                          <p:stCondLst>
                                            <p:cond delay="0"/>
                                          </p:stCondLst>
                                        </p:cTn>
                                        <p:tgtEl>
                                          <p:spTgt spid="19"/>
                                        </p:tgtEl>
                                        <p:attrNameLst>
                                          <p:attrName>style.visibility</p:attrName>
                                        </p:attrNameLst>
                                      </p:cBhvr>
                                      <p:to>
                                        <p:strVal val="visible"/>
                                      </p:to>
                                    </p:set>
                                  </p:childTnLst>
                                </p:cTn>
                              </p:par>
                              <p:par>
                                <p:cTn id="167" presetID="1" presetClass="entr" presetSubtype="0" fill="hold" grpId="1" nodeType="withEffect">
                                  <p:stCondLst>
                                    <p:cond delay="0"/>
                                  </p:stCondLst>
                                  <p:childTnLst>
                                    <p:set>
                                      <p:cBhvr>
                                        <p:cTn id="168" dur="1" fill="hold">
                                          <p:stCondLst>
                                            <p:cond delay="0"/>
                                          </p:stCondLst>
                                        </p:cTn>
                                        <p:tgtEl>
                                          <p:spTgt spid="20"/>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73" restart="whenNotActive" fill="hold" evtFilter="cancelBubble" nodeType="interactiveSeq">
                <p:stCondLst>
                  <p:cond evt="onClick" delay="0">
                    <p:tgtEl>
                      <p:spTgt spid="9"/>
                    </p:tgtEl>
                  </p:cond>
                </p:stCondLst>
                <p:endSync evt="end" delay="0">
                  <p:rtn val="all"/>
                </p:endSync>
                <p:childTnLst>
                  <p:par>
                    <p:cTn id="174" fill="hold">
                      <p:stCondLst>
                        <p:cond delay="0"/>
                      </p:stCondLst>
                      <p:childTnLst>
                        <p:par>
                          <p:cTn id="175" fill="hold">
                            <p:stCondLst>
                              <p:cond delay="0"/>
                            </p:stCondLst>
                            <p:childTnLst>
                              <p:par>
                                <p:cTn id="176" presetID="42" presetClass="path" presetSubtype="0" accel="50000" decel="50000" fill="hold" nodeType="withEffect">
                                  <p:stCondLst>
                                    <p:cond delay="0"/>
                                  </p:stCondLst>
                                  <p:childTnLst>
                                    <p:animMotion origin="layout" path="M -1.11111E-6 -0.00154 L -1.11111E-6 0.24846 " pathEditMode="relative" rAng="0" ptsTypes="AA">
                                      <p:cBhvr>
                                        <p:cTn id="177" dur="2000" fill="hold"/>
                                        <p:tgtEl>
                                          <p:spTgt spid="9"/>
                                        </p:tgtEl>
                                        <p:attrNameLst>
                                          <p:attrName>ppt_x</p:attrName>
                                          <p:attrName>ppt_y</p:attrName>
                                        </p:attrNameLst>
                                      </p:cBhvr>
                                      <p:rCtr x="0" y="12500"/>
                                    </p:animMotion>
                                  </p:childTnLst>
                                </p:cTn>
                              </p:par>
                              <p:par>
                                <p:cTn id="178" presetID="1" presetClass="entr" presetSubtype="0" fill="hold" grpId="2" nodeType="withEffect">
                                  <p:stCondLst>
                                    <p:cond delay="0"/>
                                  </p:stCondLst>
                                  <p:childTnLst>
                                    <p:set>
                                      <p:cBhvr>
                                        <p:cTn id="179" dur="1" fill="hold">
                                          <p:stCondLst>
                                            <p:cond delay="0"/>
                                          </p:stCondLst>
                                        </p:cTn>
                                        <p:tgtEl>
                                          <p:spTgt spid="22"/>
                                        </p:tgtEl>
                                        <p:attrNameLst>
                                          <p:attrName>style.visibility</p:attrName>
                                        </p:attrNameLst>
                                      </p:cBhvr>
                                      <p:to>
                                        <p:strVal val="visible"/>
                                      </p:to>
                                    </p:set>
                                  </p:childTnLst>
                                </p:cTn>
                              </p:par>
                              <p:par>
                                <p:cTn id="180" presetID="1" presetClass="entr" presetSubtype="0" fill="hold" grpId="2" nodeType="withEffect">
                                  <p:stCondLst>
                                    <p:cond delay="0"/>
                                  </p:stCondLst>
                                  <p:childTnLst>
                                    <p:set>
                                      <p:cBhvr>
                                        <p:cTn id="181" dur="1" fill="hold">
                                          <p:stCondLst>
                                            <p:cond delay="0"/>
                                          </p:stCondLst>
                                        </p:cTn>
                                        <p:tgtEl>
                                          <p:spTgt spid="21"/>
                                        </p:tgtEl>
                                        <p:attrNameLst>
                                          <p:attrName>style.visibility</p:attrName>
                                        </p:attrNameLst>
                                      </p:cBhvr>
                                      <p:to>
                                        <p:strVal val="visible"/>
                                      </p:to>
                                    </p:set>
                                  </p:childTnLst>
                                </p:cTn>
                              </p:par>
                              <p:par>
                                <p:cTn id="182" presetID="1" presetClass="entr" presetSubtype="0" fill="hold" grpId="2" nodeType="withEffect">
                                  <p:stCondLst>
                                    <p:cond delay="0"/>
                                  </p:stCondLst>
                                  <p:childTnLst>
                                    <p:set>
                                      <p:cBhvr>
                                        <p:cTn id="183" dur="1" fill="hold">
                                          <p:stCondLst>
                                            <p:cond delay="0"/>
                                          </p:stCondLst>
                                        </p:cTn>
                                        <p:tgtEl>
                                          <p:spTgt spid="19"/>
                                        </p:tgtEl>
                                        <p:attrNameLst>
                                          <p:attrName>style.visibility</p:attrName>
                                        </p:attrNameLst>
                                      </p:cBhvr>
                                      <p:to>
                                        <p:strVal val="visible"/>
                                      </p:to>
                                    </p:set>
                                  </p:childTnLst>
                                </p:cTn>
                              </p:par>
                              <p:par>
                                <p:cTn id="184" presetID="1" presetClass="entr" presetSubtype="0" fill="hold" grpId="2" nodeType="withEffect">
                                  <p:stCondLst>
                                    <p:cond delay="0"/>
                                  </p:stCondLst>
                                  <p:childTnLst>
                                    <p:set>
                                      <p:cBhvr>
                                        <p:cTn id="185" dur="1" fill="hold">
                                          <p:stCondLst>
                                            <p:cond delay="0"/>
                                          </p:stCondLst>
                                        </p:cTn>
                                        <p:tgtEl>
                                          <p:spTgt spid="20"/>
                                        </p:tgtEl>
                                        <p:attrNameLst>
                                          <p:attrName>style.visibility</p:attrName>
                                        </p:attrNameLst>
                                      </p:cBhvr>
                                      <p:to>
                                        <p:strVal val="visible"/>
                                      </p:to>
                                    </p:set>
                                  </p:childTnLst>
                                </p:cTn>
                              </p:par>
                              <p:par>
                                <p:cTn id="186" presetID="2" presetClass="entr" presetSubtype="2" fill="hold" grpId="0" nodeType="withEffect">
                                  <p:stCondLst>
                                    <p:cond delay="500"/>
                                  </p:stCondLst>
                                  <p:childTnLst>
                                    <p:set>
                                      <p:cBhvr>
                                        <p:cTn id="187" dur="1" fill="hold">
                                          <p:stCondLst>
                                            <p:cond delay="0"/>
                                          </p:stCondLst>
                                        </p:cTn>
                                        <p:tgtEl>
                                          <p:spTgt spid="2"/>
                                        </p:tgtEl>
                                        <p:attrNameLst>
                                          <p:attrName>style.visibility</p:attrName>
                                        </p:attrNameLst>
                                      </p:cBhvr>
                                      <p:to>
                                        <p:strVal val="visible"/>
                                      </p:to>
                                    </p:set>
                                    <p:anim calcmode="lin" valueType="num">
                                      <p:cBhvr additive="base">
                                        <p:cTn id="188" dur="500" fill="hold"/>
                                        <p:tgtEl>
                                          <p:spTgt spid="2"/>
                                        </p:tgtEl>
                                        <p:attrNameLst>
                                          <p:attrName>ppt_x</p:attrName>
                                        </p:attrNameLst>
                                      </p:cBhvr>
                                      <p:tavLst>
                                        <p:tav tm="0">
                                          <p:val>
                                            <p:strVal val="1+#ppt_w/2"/>
                                          </p:val>
                                        </p:tav>
                                        <p:tav tm="100000">
                                          <p:val>
                                            <p:strVal val="#ppt_x"/>
                                          </p:val>
                                        </p:tav>
                                      </p:tavLst>
                                    </p:anim>
                                    <p:anim calcmode="lin" valueType="num">
                                      <p:cBhvr additive="base">
                                        <p:cTn id="18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9"/>
                  </p:tgtEl>
                </p:cond>
              </p:nextCondLst>
            </p:seq>
          </p:childTnLst>
        </p:cTn>
      </p:par>
    </p:tnLst>
    <p:bldLst>
      <p:bldP spid="4" grpId="0" animBg="1"/>
      <p:bldP spid="4"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7" grpId="0"/>
      <p:bldP spid="7" grpId="1"/>
      <p:bldP spid="8" grpId="0"/>
      <p:bldP spid="8" grpId="1"/>
      <p:bldP spid="25" grpId="0" animBg="1"/>
      <p:bldP spid="25" grpId="1" animBg="1"/>
      <p:bldP spid="29" grpId="0"/>
      <p:bldP spid="29" grpId="1"/>
      <p:bldP spid="39" grpId="0"/>
      <p:bldP spid="39" grpId="1"/>
      <p:bldP spid="42" grpId="0"/>
      <p:bldP spid="42" grpId="1"/>
      <p:bldP spid="43" grpId="0" animBg="1"/>
      <p:bldP spid="43" grpId="1" animBg="1"/>
      <p:bldP spid="44" grpId="0"/>
      <p:bldP spid="44" grpId="1"/>
      <p:bldP spid="50" grpId="0"/>
      <p:bldP spid="50" grpId="1"/>
      <p:bldP spid="52" grpId="0" animBg="1"/>
      <p:bldP spid="52" grpId="1" animBg="1"/>
      <p:bldP spid="53" grpId="0"/>
      <p:bldP spid="53" grpId="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2D661-F35F-4201-A9B5-D105C39BD6A7}"/>
              </a:ext>
            </a:extLst>
          </p:cNvPr>
          <p:cNvPicPr>
            <a:picLocks noChangeAspect="1"/>
          </p:cNvPicPr>
          <p:nvPr/>
        </p:nvPicPr>
        <p:blipFill>
          <a:blip r:embed="rId2"/>
          <a:stretch>
            <a:fillRect/>
          </a:stretch>
        </p:blipFill>
        <p:spPr>
          <a:xfrm>
            <a:off x="0" y="0"/>
            <a:ext cx="9144000" cy="5143500"/>
          </a:xfrm>
          <a:prstGeom prst="rect">
            <a:avLst/>
          </a:prstGeom>
        </p:spPr>
      </p:pic>
      <p:pic>
        <p:nvPicPr>
          <p:cNvPr id="5" name="Picture 4">
            <a:hlinkClick r:id="rId3" action="ppaction://hlinksldjump"/>
            <a:extLst>
              <a:ext uri="{FF2B5EF4-FFF2-40B4-BE49-F238E27FC236}">
                <a16:creationId xmlns:a16="http://schemas.microsoft.com/office/drawing/2014/main" id="{1D02A725-0A92-4272-8F9D-1D6305F936EB}"/>
              </a:ext>
            </a:extLst>
          </p:cNvPr>
          <p:cNvPicPr>
            <a:picLocks noChangeAspect="1"/>
          </p:cNvPicPr>
          <p:nvPr/>
        </p:nvPicPr>
        <p:blipFill>
          <a:blip r:embed="rId4"/>
          <a:stretch>
            <a:fillRect/>
          </a:stretch>
        </p:blipFill>
        <p:spPr>
          <a:xfrm>
            <a:off x="778939" y="134678"/>
            <a:ext cx="327745" cy="304802"/>
          </a:xfrm>
          <a:prstGeom prst="rect">
            <a:avLst/>
          </a:prstGeom>
        </p:spPr>
      </p:pic>
      <p:pic>
        <p:nvPicPr>
          <p:cNvPr id="7" name="Picture 6">
            <a:extLst>
              <a:ext uri="{FF2B5EF4-FFF2-40B4-BE49-F238E27FC236}">
                <a16:creationId xmlns:a16="http://schemas.microsoft.com/office/drawing/2014/main" id="{229F55CE-6CFC-4533-9C6E-A598821A78F9}"/>
              </a:ext>
            </a:extLst>
          </p:cNvPr>
          <p:cNvPicPr>
            <a:picLocks noChangeAspect="1"/>
          </p:cNvPicPr>
          <p:nvPr/>
        </p:nvPicPr>
        <p:blipFill>
          <a:blip r:embed="rId5"/>
          <a:stretch>
            <a:fillRect/>
          </a:stretch>
        </p:blipFill>
        <p:spPr>
          <a:xfrm>
            <a:off x="190689" y="134678"/>
            <a:ext cx="304802" cy="304802"/>
          </a:xfrm>
          <a:prstGeom prst="rect">
            <a:avLst/>
          </a:prstGeom>
        </p:spPr>
      </p:pic>
      <p:pic>
        <p:nvPicPr>
          <p:cNvPr id="9" name="Picture 8">
            <a:extLst>
              <a:ext uri="{FF2B5EF4-FFF2-40B4-BE49-F238E27FC236}">
                <a16:creationId xmlns:a16="http://schemas.microsoft.com/office/drawing/2014/main" id="{7BF4F6A2-34B5-4712-8E0C-14EEF86E3E4F}"/>
              </a:ext>
            </a:extLst>
          </p:cNvPr>
          <p:cNvPicPr>
            <a:picLocks noChangeAspect="1"/>
          </p:cNvPicPr>
          <p:nvPr/>
        </p:nvPicPr>
        <p:blipFill>
          <a:blip r:embed="rId6"/>
          <a:stretch>
            <a:fillRect/>
          </a:stretch>
        </p:blipFill>
        <p:spPr>
          <a:xfrm>
            <a:off x="175162" y="574158"/>
            <a:ext cx="335855" cy="335855"/>
          </a:xfrm>
          <a:prstGeom prst="rect">
            <a:avLst/>
          </a:prstGeom>
        </p:spPr>
      </p:pic>
      <p:pic>
        <p:nvPicPr>
          <p:cNvPr id="11" name="Picture 10">
            <a:extLst>
              <a:ext uri="{FF2B5EF4-FFF2-40B4-BE49-F238E27FC236}">
                <a16:creationId xmlns:a16="http://schemas.microsoft.com/office/drawing/2014/main" id="{29CB86D5-2356-494A-8D04-2D913C0212B8}"/>
              </a:ext>
            </a:extLst>
          </p:cNvPr>
          <p:cNvPicPr>
            <a:picLocks noChangeAspect="1"/>
          </p:cNvPicPr>
          <p:nvPr/>
        </p:nvPicPr>
        <p:blipFill>
          <a:blip r:embed="rId7"/>
          <a:stretch>
            <a:fillRect/>
          </a:stretch>
        </p:blipFill>
        <p:spPr>
          <a:xfrm>
            <a:off x="1390132" y="134678"/>
            <a:ext cx="327745" cy="327745"/>
          </a:xfrm>
          <a:prstGeom prst="rect">
            <a:avLst/>
          </a:prstGeom>
        </p:spPr>
      </p:pic>
      <p:pic>
        <p:nvPicPr>
          <p:cNvPr id="13" name="Picture 12">
            <a:extLst>
              <a:ext uri="{FF2B5EF4-FFF2-40B4-BE49-F238E27FC236}">
                <a16:creationId xmlns:a16="http://schemas.microsoft.com/office/drawing/2014/main" id="{0F87A5C0-DE60-4AFF-8AE8-E241E5A4C787}"/>
              </a:ext>
            </a:extLst>
          </p:cNvPr>
          <p:cNvPicPr>
            <a:picLocks noChangeAspect="1"/>
          </p:cNvPicPr>
          <p:nvPr/>
        </p:nvPicPr>
        <p:blipFill>
          <a:blip r:embed="rId8"/>
          <a:stretch>
            <a:fillRect/>
          </a:stretch>
        </p:blipFill>
        <p:spPr>
          <a:xfrm>
            <a:off x="2001326" y="134678"/>
            <a:ext cx="327745" cy="304803"/>
          </a:xfrm>
          <a:prstGeom prst="rect">
            <a:avLst/>
          </a:prstGeom>
        </p:spPr>
      </p:pic>
    </p:spTree>
    <p:extLst>
      <p:ext uri="{BB962C8B-B14F-4D97-AF65-F5344CB8AC3E}">
        <p14:creationId xmlns:p14="http://schemas.microsoft.com/office/powerpoint/2010/main" val="40970806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0837372D-CC51-49D4-AA6E-C076299F6312}"/>
              </a:ext>
            </a:extLst>
          </p:cNvPr>
          <p:cNvSpPr/>
          <p:nvPr/>
        </p:nvSpPr>
        <p:spPr>
          <a:xfrm>
            <a:off x="7772400" y="4749800"/>
            <a:ext cx="96520" cy="8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501EB1-3EBE-47F4-ACE4-295EBB15AB3F}"/>
              </a:ext>
            </a:extLst>
          </p:cNvPr>
          <p:cNvPicPr>
            <a:picLocks noChangeAspect="1"/>
          </p:cNvPicPr>
          <p:nvPr/>
        </p:nvPicPr>
        <p:blipFill>
          <a:blip r:embed="rId4"/>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F57A82A8-857B-4C45-A8EF-AE286777A174}"/>
              </a:ext>
            </a:extLst>
          </p:cNvPr>
          <p:cNvSpPr/>
          <p:nvPr/>
        </p:nvSpPr>
        <p:spPr>
          <a:xfrm>
            <a:off x="7709210" y="4657344"/>
            <a:ext cx="245327" cy="23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2257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rgbClr val="ACFFD9"/>
            </a:gs>
          </a:gsLst>
          <a:lin ang="5400700" scaled="0"/>
        </a:gradFill>
        <a:effectLst/>
      </p:bgPr>
    </p:bg>
    <p:spTree>
      <p:nvGrpSpPr>
        <p:cNvPr id="1" name=""/>
        <p:cNvGrpSpPr/>
        <p:nvPr/>
      </p:nvGrpSpPr>
      <p:grpSpPr>
        <a:xfrm>
          <a:off x="0" y="0"/>
          <a:ext cx="0" cy="0"/>
          <a:chOff x="0" y="0"/>
          <a:chExt cx="0" cy="0"/>
        </a:xfrm>
      </p:grpSpPr>
      <p:sp>
        <p:nvSpPr>
          <p:cNvPr id="33" name="Google Shape;2055;p50">
            <a:extLst>
              <a:ext uri="{FF2B5EF4-FFF2-40B4-BE49-F238E27FC236}">
                <a16:creationId xmlns:a16="http://schemas.microsoft.com/office/drawing/2014/main" id="{926E589C-0466-4AF8-9F10-ACC0D8068ACE}"/>
              </a:ext>
            </a:extLst>
          </p:cNvPr>
          <p:cNvSpPr txBox="1">
            <a:spLocks/>
          </p:cNvSpPr>
          <p:nvPr/>
        </p:nvSpPr>
        <p:spPr>
          <a:xfrm>
            <a:off x="3119731" y="3196768"/>
            <a:ext cx="2904538"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spcAft>
                <a:spcPts val="800"/>
              </a:spcAft>
            </a:pPr>
            <a:r>
              <a:rPr lang="en-US" sz="1600" dirty="0">
                <a:effectLst/>
                <a:latin typeface="DM Sans" panose="020B0604020202020204" charset="0"/>
                <a:ea typeface="Calibri" panose="020F0502020204030204" pitchFamily="34" charset="0"/>
                <a:cs typeface="Arial" panose="020B0604020202020204" pitchFamily="34" charset="0"/>
              </a:rPr>
              <a:t>Statistical Anomaly-Based</a:t>
            </a:r>
          </a:p>
          <a:p>
            <a:pPr algn="ctr">
              <a:lnSpc>
                <a:spcPct val="107000"/>
              </a:lnSpc>
              <a:spcAft>
                <a:spcPts val="800"/>
              </a:spcAft>
            </a:pPr>
            <a:r>
              <a:rPr lang="en-US" sz="1600" dirty="0">
                <a:effectLst/>
                <a:latin typeface="DM Sans" panose="020B0604020202020204" charset="0"/>
                <a:ea typeface="Calibri" panose="020F0502020204030204" pitchFamily="34" charset="0"/>
                <a:cs typeface="Arial" panose="020B0604020202020204" pitchFamily="34" charset="0"/>
              </a:rPr>
              <a:t> IDPS</a:t>
            </a:r>
          </a:p>
        </p:txBody>
      </p:sp>
      <p:sp>
        <p:nvSpPr>
          <p:cNvPr id="35" name="Google Shape;2057;p50">
            <a:extLst>
              <a:ext uri="{FF2B5EF4-FFF2-40B4-BE49-F238E27FC236}">
                <a16:creationId xmlns:a16="http://schemas.microsoft.com/office/drawing/2014/main" id="{BCA43574-6A6F-4EF3-8971-6D1DF0553DD9}"/>
              </a:ext>
            </a:extLst>
          </p:cNvPr>
          <p:cNvSpPr txBox="1">
            <a:spLocks/>
          </p:cNvSpPr>
          <p:nvPr/>
        </p:nvSpPr>
        <p:spPr>
          <a:xfrm>
            <a:off x="835225" y="3102847"/>
            <a:ext cx="2214000"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spcAft>
                <a:spcPts val="800"/>
              </a:spcAft>
            </a:pPr>
            <a:r>
              <a:rPr lang="en-US" sz="1600" dirty="0">
                <a:effectLst/>
                <a:latin typeface="DM Sans" panose="020B0604020202020204" charset="0"/>
                <a:ea typeface="Calibri" panose="020F0502020204030204" pitchFamily="34" charset="0"/>
                <a:cs typeface="Arial" panose="020B0604020202020204" pitchFamily="34" charset="0"/>
              </a:rPr>
              <a:t>Signature-Based IDPS</a:t>
            </a:r>
          </a:p>
        </p:txBody>
      </p:sp>
      <p:sp>
        <p:nvSpPr>
          <p:cNvPr id="37" name="Google Shape;2059;p50">
            <a:extLst>
              <a:ext uri="{FF2B5EF4-FFF2-40B4-BE49-F238E27FC236}">
                <a16:creationId xmlns:a16="http://schemas.microsoft.com/office/drawing/2014/main" id="{6D2FA94A-9D52-4BBF-8D63-D40F0D9183EE}"/>
              </a:ext>
            </a:extLst>
          </p:cNvPr>
          <p:cNvSpPr txBox="1">
            <a:spLocks/>
          </p:cNvSpPr>
          <p:nvPr/>
        </p:nvSpPr>
        <p:spPr>
          <a:xfrm>
            <a:off x="5742306" y="3193136"/>
            <a:ext cx="2904538"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spcAft>
                <a:spcPts val="800"/>
              </a:spcAft>
            </a:pPr>
            <a:r>
              <a:rPr lang="en-US" sz="1600" dirty="0">
                <a:effectLst/>
                <a:latin typeface="DM Sans" panose="020B0604020202020204" charset="0"/>
                <a:ea typeface="Calibri" panose="020F0502020204030204" pitchFamily="34" charset="0"/>
                <a:cs typeface="Times New Roman" panose="02020603050405020304" pitchFamily="18" charset="0"/>
              </a:rPr>
              <a:t>Stateful Protocol Analysis</a:t>
            </a:r>
          </a:p>
          <a:p>
            <a:pPr algn="ctr">
              <a:lnSpc>
                <a:spcPct val="107000"/>
              </a:lnSpc>
              <a:spcAft>
                <a:spcPts val="800"/>
              </a:spcAft>
            </a:pPr>
            <a:r>
              <a:rPr lang="en-US" sz="1600" dirty="0">
                <a:effectLst/>
                <a:latin typeface="DM Sans" panose="020B0604020202020204" charset="0"/>
                <a:ea typeface="Calibri" panose="020F0502020204030204" pitchFamily="34" charset="0"/>
                <a:cs typeface="Times New Roman" panose="02020603050405020304" pitchFamily="18" charset="0"/>
              </a:rPr>
              <a:t> IDPS</a:t>
            </a:r>
          </a:p>
        </p:txBody>
      </p:sp>
      <p:sp>
        <p:nvSpPr>
          <p:cNvPr id="39" name="Google Shape;2061;p50">
            <a:extLst>
              <a:ext uri="{FF2B5EF4-FFF2-40B4-BE49-F238E27FC236}">
                <a16:creationId xmlns:a16="http://schemas.microsoft.com/office/drawing/2014/main" id="{743AB80B-C4BE-43A0-B9DB-956594B68EDF}"/>
              </a:ext>
            </a:extLst>
          </p:cNvPr>
          <p:cNvSpPr/>
          <p:nvPr/>
        </p:nvSpPr>
        <p:spPr>
          <a:xfrm>
            <a:off x="4169400" y="1900825"/>
            <a:ext cx="805200" cy="805200"/>
          </a:xfrm>
          <a:prstGeom prst="ellipse">
            <a:avLst/>
          </a:prstGeom>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roup 65">
            <a:extLst>
              <a:ext uri="{FF2B5EF4-FFF2-40B4-BE49-F238E27FC236}">
                <a16:creationId xmlns:a16="http://schemas.microsoft.com/office/drawing/2014/main" id="{D718BF74-5416-4A02-B17D-DF1B95658397}"/>
              </a:ext>
            </a:extLst>
          </p:cNvPr>
          <p:cNvGrpSpPr/>
          <p:nvPr/>
        </p:nvGrpSpPr>
        <p:grpSpPr>
          <a:xfrm>
            <a:off x="-197862" y="1900825"/>
            <a:ext cx="2563800" cy="805200"/>
            <a:chOff x="-197862" y="1900825"/>
            <a:chExt cx="2563800" cy="805200"/>
          </a:xfrm>
        </p:grpSpPr>
        <p:sp>
          <p:nvSpPr>
            <p:cNvPr id="38" name="Google Shape;2060;p50">
              <a:extLst>
                <a:ext uri="{FF2B5EF4-FFF2-40B4-BE49-F238E27FC236}">
                  <a16:creationId xmlns:a16="http://schemas.microsoft.com/office/drawing/2014/main" id="{2066CD68-4893-4426-873A-DC9C46A751B1}"/>
                </a:ext>
              </a:extLst>
            </p:cNvPr>
            <p:cNvSpPr/>
            <p:nvPr/>
          </p:nvSpPr>
          <p:spPr>
            <a:xfrm>
              <a:off x="1560738" y="1900825"/>
              <a:ext cx="805200" cy="805200"/>
            </a:xfrm>
            <a:prstGeom prst="ellipse">
              <a:avLst/>
            </a:prstGeom>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2063;p50">
              <a:extLst>
                <a:ext uri="{FF2B5EF4-FFF2-40B4-BE49-F238E27FC236}">
                  <a16:creationId xmlns:a16="http://schemas.microsoft.com/office/drawing/2014/main" id="{130BE2DF-D0DA-4656-9356-1F5DFBAEAB15}"/>
                </a:ext>
              </a:extLst>
            </p:cNvPr>
            <p:cNvCxnSpPr>
              <a:stCxn id="38" idx="2"/>
            </p:cNvCxnSpPr>
            <p:nvPr/>
          </p:nvCxnSpPr>
          <p:spPr>
            <a:xfrm flipH="1">
              <a:off x="-197862" y="2303425"/>
              <a:ext cx="17586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nvGrpSpPr>
          <p:cNvPr id="72" name="Group 71">
            <a:extLst>
              <a:ext uri="{FF2B5EF4-FFF2-40B4-BE49-F238E27FC236}">
                <a16:creationId xmlns:a16="http://schemas.microsoft.com/office/drawing/2014/main" id="{0B12D716-4CCF-4771-A08E-DA3A9CBDC8EA}"/>
              </a:ext>
            </a:extLst>
          </p:cNvPr>
          <p:cNvGrpSpPr/>
          <p:nvPr/>
        </p:nvGrpSpPr>
        <p:grpSpPr>
          <a:xfrm>
            <a:off x="6799175" y="1900825"/>
            <a:ext cx="2402100" cy="805200"/>
            <a:chOff x="6799175" y="1900825"/>
            <a:chExt cx="2402100" cy="805200"/>
          </a:xfrm>
        </p:grpSpPr>
        <p:sp>
          <p:nvSpPr>
            <p:cNvPr id="40" name="Google Shape;2062;p50">
              <a:extLst>
                <a:ext uri="{FF2B5EF4-FFF2-40B4-BE49-F238E27FC236}">
                  <a16:creationId xmlns:a16="http://schemas.microsoft.com/office/drawing/2014/main" id="{D1DC4F27-140D-4CE7-B829-985455BE1301}"/>
                </a:ext>
              </a:extLst>
            </p:cNvPr>
            <p:cNvSpPr/>
            <p:nvPr/>
          </p:nvSpPr>
          <p:spPr>
            <a:xfrm>
              <a:off x="6799175" y="1900825"/>
              <a:ext cx="805200" cy="805200"/>
            </a:xfrm>
            <a:prstGeom prst="ellipse">
              <a:avLst/>
            </a:prstGeom>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2064;p50">
              <a:extLst>
                <a:ext uri="{FF2B5EF4-FFF2-40B4-BE49-F238E27FC236}">
                  <a16:creationId xmlns:a16="http://schemas.microsoft.com/office/drawing/2014/main" id="{28FCE161-4E49-46A5-99ED-D7AE3871B566}"/>
                </a:ext>
              </a:extLst>
            </p:cNvPr>
            <p:cNvCxnSpPr>
              <a:stCxn id="40" idx="6"/>
            </p:cNvCxnSpPr>
            <p:nvPr/>
          </p:nvCxnSpPr>
          <p:spPr>
            <a:xfrm>
              <a:off x="7604375" y="2303425"/>
              <a:ext cx="1596900"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pic>
        <p:nvPicPr>
          <p:cNvPr id="62" name="Picture 61">
            <a:extLst>
              <a:ext uri="{FF2B5EF4-FFF2-40B4-BE49-F238E27FC236}">
                <a16:creationId xmlns:a16="http://schemas.microsoft.com/office/drawing/2014/main" id="{49F1C726-0B6C-4D16-871D-3DFD6523EDF7}"/>
              </a:ext>
            </a:extLst>
          </p:cNvPr>
          <p:cNvPicPr>
            <a:picLocks noChangeAspect="1"/>
          </p:cNvPicPr>
          <p:nvPr/>
        </p:nvPicPr>
        <p:blipFill>
          <a:blip r:embed="rId2"/>
          <a:stretch>
            <a:fillRect/>
          </a:stretch>
        </p:blipFill>
        <p:spPr>
          <a:xfrm>
            <a:off x="1703719" y="2064919"/>
            <a:ext cx="477013" cy="477013"/>
          </a:xfrm>
          <a:prstGeom prst="rect">
            <a:avLst/>
          </a:prstGeom>
        </p:spPr>
      </p:pic>
      <p:sp>
        <p:nvSpPr>
          <p:cNvPr id="65" name="TextBox 64">
            <a:extLst>
              <a:ext uri="{FF2B5EF4-FFF2-40B4-BE49-F238E27FC236}">
                <a16:creationId xmlns:a16="http://schemas.microsoft.com/office/drawing/2014/main" id="{4EAA35D2-EB87-4F5A-8F96-6B535B056955}"/>
              </a:ext>
            </a:extLst>
          </p:cNvPr>
          <p:cNvSpPr txBox="1"/>
          <p:nvPr/>
        </p:nvSpPr>
        <p:spPr>
          <a:xfrm>
            <a:off x="1338773" y="994244"/>
            <a:ext cx="6466455" cy="646331"/>
          </a:xfrm>
          <a:prstGeom prst="rect">
            <a:avLst/>
          </a:prstGeom>
          <a:noFill/>
        </p:spPr>
        <p:txBody>
          <a:bodyPr wrap="square" rtlCol="0">
            <a:spAutoFit/>
          </a:bodyPr>
          <a:lstStyle/>
          <a:p>
            <a:r>
              <a:rPr lang="en-US" sz="1800" dirty="0">
                <a:effectLst/>
                <a:latin typeface="DM Sans" panose="020B0604020202020204" charset="0"/>
                <a:ea typeface="Calibri" panose="020F0502020204030204" pitchFamily="34" charset="0"/>
                <a:cs typeface="Times New Roman" panose="02020603050405020304" pitchFamily="18" charset="0"/>
              </a:rPr>
              <a:t>IDPSs use a variety of detection methods to monitor and evaluate network traffic. </a:t>
            </a:r>
            <a:endParaRPr lang="en-US" dirty="0">
              <a:latin typeface="DM Sans" panose="020B0604020202020204" charset="0"/>
            </a:endParaRPr>
          </a:p>
        </p:txBody>
      </p:sp>
      <p:pic>
        <p:nvPicPr>
          <p:cNvPr id="69" name="Picture 68">
            <a:extLst>
              <a:ext uri="{FF2B5EF4-FFF2-40B4-BE49-F238E27FC236}">
                <a16:creationId xmlns:a16="http://schemas.microsoft.com/office/drawing/2014/main" id="{CC131C81-F200-46E1-ADD2-4508BC4C27F4}"/>
              </a:ext>
            </a:extLst>
          </p:cNvPr>
          <p:cNvPicPr>
            <a:picLocks noChangeAspect="1"/>
          </p:cNvPicPr>
          <p:nvPr/>
        </p:nvPicPr>
        <p:blipFill>
          <a:blip r:embed="rId3"/>
          <a:stretch>
            <a:fillRect/>
          </a:stretch>
        </p:blipFill>
        <p:spPr>
          <a:xfrm>
            <a:off x="4333494" y="2064919"/>
            <a:ext cx="477013" cy="477013"/>
          </a:xfrm>
          <a:prstGeom prst="rect">
            <a:avLst/>
          </a:prstGeom>
        </p:spPr>
      </p:pic>
      <p:pic>
        <p:nvPicPr>
          <p:cNvPr id="71" name="Picture 70">
            <a:extLst>
              <a:ext uri="{FF2B5EF4-FFF2-40B4-BE49-F238E27FC236}">
                <a16:creationId xmlns:a16="http://schemas.microsoft.com/office/drawing/2014/main" id="{29D9AFFF-8AA7-4182-89DF-99770F679F8A}"/>
              </a:ext>
            </a:extLst>
          </p:cNvPr>
          <p:cNvPicPr>
            <a:picLocks noChangeAspect="1"/>
          </p:cNvPicPr>
          <p:nvPr/>
        </p:nvPicPr>
        <p:blipFill>
          <a:blip r:embed="rId4"/>
          <a:stretch>
            <a:fillRect/>
          </a:stretch>
        </p:blipFill>
        <p:spPr>
          <a:xfrm>
            <a:off x="6963269" y="2064919"/>
            <a:ext cx="477013" cy="477013"/>
          </a:xfrm>
          <a:prstGeom prst="rect">
            <a:avLst/>
          </a:prstGeom>
        </p:spPr>
      </p:pic>
    </p:spTree>
    <p:extLst>
      <p:ext uri="{BB962C8B-B14F-4D97-AF65-F5344CB8AC3E}">
        <p14:creationId xmlns:p14="http://schemas.microsoft.com/office/powerpoint/2010/main" val="25580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down)">
                                      <p:cBhvr>
                                        <p:cTn id="26" dur="500"/>
                                        <p:tgtEl>
                                          <p:spTgt spid="69"/>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randombar(horizont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1+#ppt_w/2"/>
                                          </p:val>
                                        </p:tav>
                                        <p:tav tm="100000">
                                          <p:val>
                                            <p:strVal val="#ppt_x"/>
                                          </p:val>
                                        </p:tav>
                                      </p:tavLst>
                                    </p:anim>
                                    <p:anim calcmode="lin" valueType="num">
                                      <p:cBhvr additive="base">
                                        <p:cTn id="36" dur="500" fill="hold"/>
                                        <p:tgtEl>
                                          <p:spTgt spid="7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down)">
                                      <p:cBhvr>
                                        <p:cTn id="40" dur="500"/>
                                        <p:tgtEl>
                                          <p:spTgt spid="71"/>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randombar(horizontal)">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a:spLocks noGrp="1"/>
          </p:cNvSpPr>
          <p:nvPr>
            <p:ph type="title" idx="6"/>
          </p:nvPr>
        </p:nvSpPr>
        <p:spPr>
          <a:xfrm>
            <a:off x="6131603" y="877499"/>
            <a:ext cx="1192200" cy="7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04" name="Google Shape;304;p31"/>
          <p:cNvSpPr txBox="1">
            <a:spLocks noGrp="1"/>
          </p:cNvSpPr>
          <p:nvPr>
            <p:ph type="ctrTitle"/>
          </p:nvPr>
        </p:nvSpPr>
        <p:spPr>
          <a:xfrm>
            <a:off x="3326303" y="1186310"/>
            <a:ext cx="2729100" cy="458100"/>
          </a:xfrm>
          <a:prstGeom prst="rect">
            <a:avLst/>
          </a:prstGeom>
        </p:spPr>
        <p:txBody>
          <a:bodyPr spcFirstLastPara="1" wrap="square" lIns="91425" tIns="91425" rIns="91425" bIns="91425" anchor="b" anchorCtr="0">
            <a:noAutofit/>
          </a:bodyPr>
          <a:lstStyle/>
          <a:p>
            <a:pPr>
              <a:lnSpc>
                <a:spcPct val="107000"/>
              </a:lnSpc>
              <a:spcAft>
                <a:spcPts val="800"/>
              </a:spcAft>
            </a:pPr>
            <a:r>
              <a:rPr lang="en-US" sz="1800" b="1" dirty="0">
                <a:effectLst/>
                <a:latin typeface="DM Sans" panose="020B0604020202020204" charset="0"/>
                <a:ea typeface="Calibri" panose="020F0502020204030204" pitchFamily="34" charset="0"/>
                <a:cs typeface="Times New Roman" panose="02020603050405020304" pitchFamily="18" charset="0"/>
              </a:rPr>
              <a:t>Signature-Based IDPS</a:t>
            </a:r>
            <a:endParaRPr lang="en-US" sz="1800" dirty="0">
              <a:effectLst/>
              <a:latin typeface="DM Sans" panose="020B0604020202020204" charset="0"/>
              <a:ea typeface="Calibri" panose="020F0502020204030204" pitchFamily="34" charset="0"/>
              <a:cs typeface="Times New Roman" panose="02020603050405020304" pitchFamily="18" charset="0"/>
              <a:hlinkClick r:id="rId3" action="ppaction://hlinksldjump"/>
            </a:endParaRPr>
          </a:p>
        </p:txBody>
      </p:sp>
      <p:sp>
        <p:nvSpPr>
          <p:cNvPr id="306" name="Google Shape;306;p31"/>
          <p:cNvSpPr txBox="1">
            <a:spLocks noGrp="1"/>
          </p:cNvSpPr>
          <p:nvPr>
            <p:ph type="ctrTitle" idx="2"/>
          </p:nvPr>
        </p:nvSpPr>
        <p:spPr>
          <a:xfrm>
            <a:off x="2314943" y="2391986"/>
            <a:ext cx="3740460" cy="635100"/>
          </a:xfrm>
          <a:prstGeom prst="rect">
            <a:avLst/>
          </a:prstGeom>
        </p:spPr>
        <p:txBody>
          <a:bodyPr spcFirstLastPara="1" wrap="square" lIns="91425" tIns="91425" rIns="91425" bIns="91425" anchor="b" anchorCtr="0">
            <a:noAutofit/>
          </a:bodyPr>
          <a:lstStyle/>
          <a:p>
            <a:pPr>
              <a:lnSpc>
                <a:spcPct val="107000"/>
              </a:lnSpc>
              <a:spcAft>
                <a:spcPts val="800"/>
              </a:spcAft>
            </a:pPr>
            <a:r>
              <a:rPr lang="en-US" sz="1800" b="1" dirty="0">
                <a:effectLst/>
                <a:latin typeface="DM Sans" panose="020B0604020202020204" charset="0"/>
                <a:ea typeface="Calibri" panose="020F0502020204030204" pitchFamily="34" charset="0"/>
                <a:cs typeface="Times New Roman" panose="02020603050405020304" pitchFamily="18" charset="0"/>
              </a:rPr>
              <a:t>Statistical Anomaly-Based IDPS</a:t>
            </a: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sp>
        <p:nvSpPr>
          <p:cNvPr id="308" name="Google Shape;308;p31"/>
          <p:cNvSpPr txBox="1">
            <a:spLocks noGrp="1"/>
          </p:cNvSpPr>
          <p:nvPr>
            <p:ph type="ctrTitle" idx="4"/>
          </p:nvPr>
        </p:nvSpPr>
        <p:spPr>
          <a:xfrm>
            <a:off x="2393468" y="4007460"/>
            <a:ext cx="3661935" cy="458100"/>
          </a:xfrm>
          <a:prstGeom prst="rect">
            <a:avLst/>
          </a:prstGeom>
        </p:spPr>
        <p:txBody>
          <a:bodyPr spcFirstLastPara="1" wrap="square" lIns="91425" tIns="91425" rIns="91425" bIns="91425" anchor="b" anchorCtr="0">
            <a:noAutofit/>
          </a:bodyPr>
          <a:lstStyle/>
          <a:p>
            <a:pPr algn="just">
              <a:lnSpc>
                <a:spcPct val="107000"/>
              </a:lnSpc>
              <a:spcAft>
                <a:spcPts val="800"/>
              </a:spcAft>
            </a:pPr>
            <a:r>
              <a:rPr lang="en-US" sz="1800" b="1" dirty="0">
                <a:effectLst/>
                <a:latin typeface="DM Sans" panose="020B0604020202020204" charset="0"/>
                <a:ea typeface="Calibri" panose="020F0502020204030204" pitchFamily="34" charset="0"/>
                <a:cs typeface="Times New Roman" panose="02020603050405020304" pitchFamily="18" charset="0"/>
              </a:rPr>
              <a:t>Stateful Protocol Analysis IDPS</a:t>
            </a:r>
            <a:endParaRPr lang="en-US" sz="1800" dirty="0">
              <a:effectLst/>
              <a:latin typeface="DM Sans" panose="020B0604020202020204" charset="0"/>
              <a:ea typeface="Calibri" panose="020F0502020204030204" pitchFamily="34" charset="0"/>
              <a:cs typeface="Times New Roman" panose="02020603050405020304" pitchFamily="18" charset="0"/>
            </a:endParaRPr>
          </a:p>
        </p:txBody>
      </p:sp>
      <p:sp>
        <p:nvSpPr>
          <p:cNvPr id="310" name="Google Shape;310;p31"/>
          <p:cNvSpPr txBox="1">
            <a:spLocks noGrp="1"/>
          </p:cNvSpPr>
          <p:nvPr>
            <p:ph type="title" idx="7"/>
          </p:nvPr>
        </p:nvSpPr>
        <p:spPr>
          <a:xfrm>
            <a:off x="6131603" y="2314436"/>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1" name="Google Shape;311;p31"/>
          <p:cNvSpPr txBox="1">
            <a:spLocks noGrp="1"/>
          </p:cNvSpPr>
          <p:nvPr>
            <p:ph type="title" idx="8"/>
          </p:nvPr>
        </p:nvSpPr>
        <p:spPr>
          <a:xfrm>
            <a:off x="6131603" y="3751386"/>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21" name="Google Shape;321;p31"/>
          <p:cNvCxnSpPr>
            <a:cxnSpLocks/>
          </p:cNvCxnSpPr>
          <p:nvPr/>
        </p:nvCxnSpPr>
        <p:spPr>
          <a:xfrm>
            <a:off x="2060294" y="1994986"/>
            <a:ext cx="5289904" cy="0"/>
          </a:xfrm>
          <a:prstGeom prst="straightConnector1">
            <a:avLst/>
          </a:prstGeom>
          <a:noFill/>
          <a:ln w="19050" cap="flat" cmpd="sng">
            <a:solidFill>
              <a:schemeClr val="lt1"/>
            </a:solidFill>
            <a:prstDash val="solid"/>
            <a:round/>
            <a:headEnd type="oval" w="med" len="med"/>
            <a:tailEnd type="oval" w="med" len="med"/>
          </a:ln>
        </p:spPr>
      </p:cxnSp>
      <p:cxnSp>
        <p:nvCxnSpPr>
          <p:cNvPr id="322" name="Google Shape;322;p31"/>
          <p:cNvCxnSpPr>
            <a:cxnSpLocks/>
          </p:cNvCxnSpPr>
          <p:nvPr/>
        </p:nvCxnSpPr>
        <p:spPr>
          <a:xfrm>
            <a:off x="2060294" y="3433461"/>
            <a:ext cx="5316299" cy="0"/>
          </a:xfrm>
          <a:prstGeom prst="straightConnector1">
            <a:avLst/>
          </a:prstGeom>
          <a:noFill/>
          <a:ln w="19050" cap="flat" cmpd="sng">
            <a:solidFill>
              <a:schemeClr val="lt1"/>
            </a:solidFill>
            <a:prstDash val="solid"/>
            <a:round/>
            <a:headEnd type="oval" w="med" len="med"/>
            <a:tailEnd type="oval" w="med" len="med"/>
          </a:ln>
        </p:spPr>
      </p:cxnSp>
      <p:sp>
        <p:nvSpPr>
          <p:cNvPr id="12" name="Rectangle 11">
            <a:hlinkClick r:id="rId3" action="ppaction://hlinksldjump"/>
            <a:extLst>
              <a:ext uri="{FF2B5EF4-FFF2-40B4-BE49-F238E27FC236}">
                <a16:creationId xmlns:a16="http://schemas.microsoft.com/office/drawing/2014/main" id="{B455873B-8DDD-4AA2-9235-D6A61AAF9B63}"/>
              </a:ext>
            </a:extLst>
          </p:cNvPr>
          <p:cNvSpPr/>
          <p:nvPr/>
        </p:nvSpPr>
        <p:spPr>
          <a:xfrm>
            <a:off x="6139223" y="912871"/>
            <a:ext cx="659945" cy="65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4" action="ppaction://hlinksldjump"/>
            <a:extLst>
              <a:ext uri="{FF2B5EF4-FFF2-40B4-BE49-F238E27FC236}">
                <a16:creationId xmlns:a16="http://schemas.microsoft.com/office/drawing/2014/main" id="{F86B8E56-76FF-48C9-828A-2ADA9D52A46D}"/>
              </a:ext>
            </a:extLst>
          </p:cNvPr>
          <p:cNvSpPr/>
          <p:nvPr/>
        </p:nvSpPr>
        <p:spPr>
          <a:xfrm>
            <a:off x="6139223" y="2351345"/>
            <a:ext cx="659945" cy="65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hlinkClick r:id="rId5" action="ppaction://hlinksldjump"/>
            <a:extLst>
              <a:ext uri="{FF2B5EF4-FFF2-40B4-BE49-F238E27FC236}">
                <a16:creationId xmlns:a16="http://schemas.microsoft.com/office/drawing/2014/main" id="{311B0152-5674-4073-9B24-A5D3AA921CFD}"/>
              </a:ext>
            </a:extLst>
          </p:cNvPr>
          <p:cNvSpPr/>
          <p:nvPr/>
        </p:nvSpPr>
        <p:spPr>
          <a:xfrm>
            <a:off x="6131603" y="3751386"/>
            <a:ext cx="659945" cy="65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500" fill="hold"/>
                                        <p:tgtEl>
                                          <p:spTgt spid="302"/>
                                        </p:tgtEl>
                                        <p:attrNameLst>
                                          <p:attrName>ppt_x</p:attrName>
                                        </p:attrNameLst>
                                      </p:cBhvr>
                                      <p:tavLst>
                                        <p:tav tm="0">
                                          <p:val>
                                            <p:strVal val="1+#ppt_w/2"/>
                                          </p:val>
                                        </p:tav>
                                        <p:tav tm="100000">
                                          <p:val>
                                            <p:strVal val="#ppt_x"/>
                                          </p:val>
                                        </p:tav>
                                      </p:tavLst>
                                    </p:anim>
                                    <p:anim calcmode="lin" valueType="num">
                                      <p:cBhvr additive="base">
                                        <p:cTn id="8" dur="500" fill="hold"/>
                                        <p:tgtEl>
                                          <p:spTgt spid="3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4"/>
                                        </p:tgtEl>
                                        <p:attrNameLst>
                                          <p:attrName>style.visibility</p:attrName>
                                        </p:attrNameLst>
                                      </p:cBhvr>
                                      <p:to>
                                        <p:strVal val="visible"/>
                                      </p:to>
                                    </p:set>
                                    <p:anim calcmode="lin" valueType="num">
                                      <p:cBhvr additive="base">
                                        <p:cTn id="12" dur="500" fill="hold"/>
                                        <p:tgtEl>
                                          <p:spTgt spid="304"/>
                                        </p:tgtEl>
                                        <p:attrNameLst>
                                          <p:attrName>ppt_x</p:attrName>
                                        </p:attrNameLst>
                                      </p:cBhvr>
                                      <p:tavLst>
                                        <p:tav tm="0">
                                          <p:val>
                                            <p:strVal val="0-#ppt_w/2"/>
                                          </p:val>
                                        </p:tav>
                                        <p:tav tm="100000">
                                          <p:val>
                                            <p:strVal val="#ppt_x"/>
                                          </p:val>
                                        </p:tav>
                                      </p:tavLst>
                                    </p:anim>
                                    <p:anim calcmode="lin" valueType="num">
                                      <p:cBhvr additive="base">
                                        <p:cTn id="13" dur="500" fill="hold"/>
                                        <p:tgtEl>
                                          <p:spTgt spid="304"/>
                                        </p:tgtEl>
                                        <p:attrNameLst>
                                          <p:attrName>ppt_y</p:attrName>
                                        </p:attrNameLst>
                                      </p:cBhvr>
                                      <p:tavLst>
                                        <p:tav tm="0">
                                          <p:val>
                                            <p:strVal val="#ppt_y"/>
                                          </p:val>
                                        </p:tav>
                                        <p:tav tm="100000">
                                          <p:val>
                                            <p:strVal val="#ppt_y"/>
                                          </p:val>
                                        </p:tav>
                                      </p:tavLst>
                                    </p:anim>
                                  </p:childTnLst>
                                </p:cTn>
                              </p:par>
                              <p:par>
                                <p:cTn id="14" presetID="1"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310"/>
                                        </p:tgtEl>
                                        <p:attrNameLst>
                                          <p:attrName>style.visibility</p:attrName>
                                        </p:attrNameLst>
                                      </p:cBhvr>
                                      <p:to>
                                        <p:strVal val="visible"/>
                                      </p:to>
                                    </p:set>
                                    <p:anim calcmode="lin" valueType="num">
                                      <p:cBhvr additive="base">
                                        <p:cTn id="19" dur="500" fill="hold"/>
                                        <p:tgtEl>
                                          <p:spTgt spid="310"/>
                                        </p:tgtEl>
                                        <p:attrNameLst>
                                          <p:attrName>ppt_x</p:attrName>
                                        </p:attrNameLst>
                                      </p:cBhvr>
                                      <p:tavLst>
                                        <p:tav tm="0">
                                          <p:val>
                                            <p:strVal val="1+#ppt_w/2"/>
                                          </p:val>
                                        </p:tav>
                                        <p:tav tm="100000">
                                          <p:val>
                                            <p:strVal val="#ppt_x"/>
                                          </p:val>
                                        </p:tav>
                                      </p:tavLst>
                                    </p:anim>
                                    <p:anim calcmode="lin" valueType="num">
                                      <p:cBhvr additive="base">
                                        <p:cTn id="20" dur="500" fill="hold"/>
                                        <p:tgtEl>
                                          <p:spTgt spid="31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306"/>
                                        </p:tgtEl>
                                        <p:attrNameLst>
                                          <p:attrName>style.visibility</p:attrName>
                                        </p:attrNameLst>
                                      </p:cBhvr>
                                      <p:to>
                                        <p:strVal val="visible"/>
                                      </p:to>
                                    </p:set>
                                    <p:anim calcmode="lin" valueType="num">
                                      <p:cBhvr additive="base">
                                        <p:cTn id="24" dur="500" fill="hold"/>
                                        <p:tgtEl>
                                          <p:spTgt spid="306"/>
                                        </p:tgtEl>
                                        <p:attrNameLst>
                                          <p:attrName>ppt_x</p:attrName>
                                        </p:attrNameLst>
                                      </p:cBhvr>
                                      <p:tavLst>
                                        <p:tav tm="0">
                                          <p:val>
                                            <p:strVal val="0-#ppt_w/2"/>
                                          </p:val>
                                        </p:tav>
                                        <p:tav tm="100000">
                                          <p:val>
                                            <p:strVal val="#ppt_x"/>
                                          </p:val>
                                        </p:tav>
                                      </p:tavLst>
                                    </p:anim>
                                    <p:anim calcmode="lin" valueType="num">
                                      <p:cBhvr additive="base">
                                        <p:cTn id="25" dur="500" fill="hold"/>
                                        <p:tgtEl>
                                          <p:spTgt spid="306"/>
                                        </p:tgtEl>
                                        <p:attrNameLst>
                                          <p:attrName>ppt_y</p:attrName>
                                        </p:attrNameLst>
                                      </p:cBhvr>
                                      <p:tavLst>
                                        <p:tav tm="0">
                                          <p:val>
                                            <p:strVal val="#ppt_y"/>
                                          </p:val>
                                        </p:tav>
                                        <p:tav tm="100000">
                                          <p:val>
                                            <p:strVal val="#ppt_y"/>
                                          </p:val>
                                        </p:tav>
                                      </p:tavLst>
                                    </p:anim>
                                  </p:childTnLst>
                                </p:cTn>
                              </p:par>
                              <p:par>
                                <p:cTn id="26" presetID="1" presetClass="entr" presetSubtype="0" fill="hold" nodeType="withEffect">
                                  <p:stCondLst>
                                    <p:cond delay="0"/>
                                  </p:stCondLst>
                                  <p:childTnLst>
                                    <p:set>
                                      <p:cBhvr>
                                        <p:cTn id="27" dur="1" fill="hold">
                                          <p:stCondLst>
                                            <p:cond delay="0"/>
                                          </p:stCondLst>
                                        </p:cTn>
                                        <p:tgtEl>
                                          <p:spTgt spid="322"/>
                                        </p:tgtEl>
                                        <p:attrNameLst>
                                          <p:attrName>style.visibility</p:attrName>
                                        </p:attrNameLst>
                                      </p:cBhvr>
                                      <p:to>
                                        <p:strVal val="visible"/>
                                      </p:to>
                                    </p:set>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311"/>
                                        </p:tgtEl>
                                        <p:attrNameLst>
                                          <p:attrName>style.visibility</p:attrName>
                                        </p:attrNameLst>
                                      </p:cBhvr>
                                      <p:to>
                                        <p:strVal val="visible"/>
                                      </p:to>
                                    </p:set>
                                    <p:anim calcmode="lin" valueType="num">
                                      <p:cBhvr additive="base">
                                        <p:cTn id="31" dur="500" fill="hold"/>
                                        <p:tgtEl>
                                          <p:spTgt spid="311"/>
                                        </p:tgtEl>
                                        <p:attrNameLst>
                                          <p:attrName>ppt_x</p:attrName>
                                        </p:attrNameLst>
                                      </p:cBhvr>
                                      <p:tavLst>
                                        <p:tav tm="0">
                                          <p:val>
                                            <p:strVal val="#ppt_x"/>
                                          </p:val>
                                        </p:tav>
                                        <p:tav tm="100000">
                                          <p:val>
                                            <p:strVal val="#ppt_x"/>
                                          </p:val>
                                        </p:tav>
                                      </p:tavLst>
                                    </p:anim>
                                    <p:anim calcmode="lin" valueType="num">
                                      <p:cBhvr additive="base">
                                        <p:cTn id="32" dur="500" fill="hold"/>
                                        <p:tgtEl>
                                          <p:spTgt spid="311"/>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8" fill="hold" grpId="0" nodeType="afterEffect">
                                  <p:stCondLst>
                                    <p:cond delay="0"/>
                                  </p:stCondLst>
                                  <p:childTnLst>
                                    <p:set>
                                      <p:cBhvr>
                                        <p:cTn id="35" dur="1" fill="hold">
                                          <p:stCondLst>
                                            <p:cond delay="0"/>
                                          </p:stCondLst>
                                        </p:cTn>
                                        <p:tgtEl>
                                          <p:spTgt spid="308"/>
                                        </p:tgtEl>
                                        <p:attrNameLst>
                                          <p:attrName>style.visibility</p:attrName>
                                        </p:attrNameLst>
                                      </p:cBhvr>
                                      <p:to>
                                        <p:strVal val="visible"/>
                                      </p:to>
                                    </p:set>
                                    <p:anim calcmode="lin" valueType="num">
                                      <p:cBhvr additive="base">
                                        <p:cTn id="36" dur="500" fill="hold"/>
                                        <p:tgtEl>
                                          <p:spTgt spid="308"/>
                                        </p:tgtEl>
                                        <p:attrNameLst>
                                          <p:attrName>ppt_x</p:attrName>
                                        </p:attrNameLst>
                                      </p:cBhvr>
                                      <p:tavLst>
                                        <p:tav tm="0">
                                          <p:val>
                                            <p:strVal val="0-#ppt_w/2"/>
                                          </p:val>
                                        </p:tav>
                                        <p:tav tm="100000">
                                          <p:val>
                                            <p:strVal val="#ppt_x"/>
                                          </p:val>
                                        </p:tav>
                                      </p:tavLst>
                                    </p:anim>
                                    <p:anim calcmode="lin" valueType="num">
                                      <p:cBhvr additive="base">
                                        <p:cTn id="37" dur="500" fill="hold"/>
                                        <p:tgtEl>
                                          <p:spTgt spid="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4" grpId="0"/>
      <p:bldP spid="306" grpId="0"/>
      <p:bldP spid="308" grpId="0"/>
      <p:bldP spid="310" grpId="0"/>
      <p:bldP spid="3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34"/>
          <p:cNvSpPr/>
          <p:nvPr/>
        </p:nvSpPr>
        <p:spPr>
          <a:xfrm>
            <a:off x="4213937" y="131459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4800" b="1" dirty="0">
                <a:effectLst/>
                <a:latin typeface="Calibri" panose="020F0502020204030204" pitchFamily="34" charset="0"/>
                <a:ea typeface="Calibri" panose="020F0502020204030204" pitchFamily="34" charset="0"/>
                <a:cs typeface="Times New Roman" panose="02020603050405020304" pitchFamily="18" charset="0"/>
              </a:rPr>
              <a:t>Signature-Based IDPS</a:t>
            </a:r>
            <a:endParaRPr lang="en-US"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6" name="Google Shape;606;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7" name="Picture 6">
            <a:extLst>
              <a:ext uri="{FF2B5EF4-FFF2-40B4-BE49-F238E27FC236}">
                <a16:creationId xmlns:a16="http://schemas.microsoft.com/office/drawing/2014/main" id="{E17D41B4-C819-4ABD-B188-86782D4BB3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62794" y1="46882" x2="59819" y2="59651"/>
                      </a14:backgroundRemoval>
                    </a14:imgEffect>
                  </a14:imgLayer>
                </a14:imgProps>
              </a:ext>
            </a:extLst>
          </a:blip>
          <a:stretch>
            <a:fillRect/>
          </a:stretch>
        </p:blipFill>
        <p:spPr>
          <a:xfrm>
            <a:off x="4572000" y="680387"/>
            <a:ext cx="4326506" cy="4326506"/>
          </a:xfrm>
          <a:prstGeom prst="rect">
            <a:avLst/>
          </a:prstGeom>
        </p:spPr>
      </p:pic>
    </p:spTree>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2832</Words>
  <Application>Microsoft Office PowerPoint</Application>
  <PresentationFormat>On-screen Show (16:9)</PresentationFormat>
  <Paragraphs>144</Paragraphs>
  <Slides>36</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Viga</vt:lpstr>
      <vt:lpstr>Times New Roman</vt:lpstr>
      <vt:lpstr>Corbel Light</vt:lpstr>
      <vt:lpstr>Proxima Nova Semibold</vt:lpstr>
      <vt:lpstr>Bahnschrift SemiLight</vt:lpstr>
      <vt:lpstr>Arial</vt:lpstr>
      <vt:lpstr>Calibri</vt:lpstr>
      <vt:lpstr>Bahnschrift Light</vt:lpstr>
      <vt:lpstr>Proxima Nova</vt:lpstr>
      <vt:lpstr>DM Sans</vt:lpstr>
      <vt:lpstr>Cyber Security Business Plan</vt:lpstr>
      <vt:lpstr>Slidesgo Final Pages</vt:lpstr>
      <vt:lpstr>SECURITY TECHNOLOGY</vt:lpstr>
      <vt:lpstr>DISCUSS THE QUESTIONS </vt:lpstr>
      <vt:lpstr>PowerPoint Presentation</vt:lpstr>
      <vt:lpstr>PowerPoint Presentation</vt:lpstr>
      <vt:lpstr>PowerPoint Presentation</vt:lpstr>
      <vt:lpstr>PowerPoint Presentation</vt:lpstr>
      <vt:lpstr>PowerPoint Presentation</vt:lpstr>
      <vt:lpstr>01</vt:lpstr>
      <vt:lpstr>Signature-Based IDPS</vt:lpstr>
      <vt:lpstr>FUNCTION</vt:lpstr>
      <vt:lpstr>POPULARITY</vt:lpstr>
      <vt:lpstr>POPULARITY</vt:lpstr>
      <vt:lpstr>POPULARITY</vt:lpstr>
      <vt:lpstr>POPULARITY</vt:lpstr>
      <vt:lpstr>PROBLEM</vt:lpstr>
      <vt:lpstr>PROBLEM</vt:lpstr>
      <vt:lpstr>SOLUTION</vt:lpstr>
      <vt:lpstr>Statistical Anomaly-Based IDPS</vt:lpstr>
      <vt:lpstr>FUNCTION</vt:lpstr>
      <vt:lpstr>FUNCTION</vt:lpstr>
      <vt:lpstr>ADVANTAGE</vt:lpstr>
      <vt:lpstr>DISADVANTAGE</vt:lpstr>
      <vt:lpstr>DISADVANTAGE</vt:lpstr>
      <vt:lpstr>Stateful Protocol Analysis IDPS</vt:lpstr>
      <vt:lpstr>DEFINITION</vt:lpstr>
      <vt:lpstr>FUNCTION</vt:lpstr>
      <vt:lpstr>DISADVANTAGES</vt:lpstr>
      <vt:lpstr>ANSWER THE QUESTIONS</vt:lpstr>
      <vt:lpstr>ANSWER THE QUESTIONS</vt:lpstr>
      <vt:lpstr>ANSWER THE QUESTIONS</vt:lpstr>
      <vt:lpstr>ANSWER THE QUESTIONS</vt:lpstr>
      <vt:lpstr>ANSWER THE QUESTIONS</vt:lpstr>
      <vt:lpstr>ANSWER THE QUESTIONS</vt:lpstr>
      <vt:lpstr>ANSWER THE QUESTIONS</vt:lpstr>
      <vt:lpstr>OUR TEAM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TECHNOLOGY</dc:title>
  <dc:creator>Phúc Vũ</dc:creator>
  <cp:lastModifiedBy>Phúc Vũ</cp:lastModifiedBy>
  <cp:revision>75</cp:revision>
  <dcterms:modified xsi:type="dcterms:W3CDTF">2022-02-21T15:29:32Z</dcterms:modified>
</cp:coreProperties>
</file>